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omments/modernComment_4EA_D6E50775.xml" ContentType="application/vnd.ms-powerpoint.comment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354" r:id="rId2"/>
    <p:sldId id="4386" r:id="rId3"/>
    <p:sldId id="4387" r:id="rId4"/>
    <p:sldId id="4405" r:id="rId5"/>
    <p:sldId id="1258" r:id="rId6"/>
    <p:sldId id="1256" r:id="rId7"/>
    <p:sldId id="4351" r:id="rId8"/>
    <p:sldId id="4338" r:id="rId9"/>
    <p:sldId id="4339" r:id="rId10"/>
    <p:sldId id="4373" r:id="rId11"/>
    <p:sldId id="440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5FC697-B9DC-6F4A-578C-7C63B944FACD}" name="Barry, Annalisa (SACE)" initials="BA(" userId="S::Annalisa.Barry@sa.gov.au::e7f85def-97bb-49b2-904f-0b84bc08473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modernComment_4EA_D6E50775.xml><?xml version="1.0" encoding="utf-8"?>
<p188:cmLst xmlns:a="http://schemas.openxmlformats.org/drawingml/2006/main" xmlns:r="http://schemas.openxmlformats.org/officeDocument/2006/relationships" xmlns:p188="http://schemas.microsoft.com/office/powerpoint/2018/8/main">
  <p188:cm id="{02285D2C-0234-4FA0-829B-FE5D3DEC7EAB}" authorId="{E95FC697-B9DC-6F4A-578C-7C63B944FACD}" created="2023-11-08T01:04:18.383">
    <pc:sldMkLst xmlns:pc="http://schemas.microsoft.com/office/powerpoint/2013/main/command">
      <pc:docMk/>
      <pc:sldMk cId="304800725" sldId="1185"/>
    </pc:sldMkLst>
    <p188:txBody>
      <a:bodyPr/>
      <a:lstStyle/>
      <a:p>
        <a:r>
          <a:rPr lang="en-AU"/>
          <a:t>Face blur required</a:t>
        </a:r>
      </a:p>
    </p188:txBody>
  </p188:cm>
</p188:cmLst>
</file>

<file path=ppt/diagrams/_rels/data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121747-8097-4094-8C4B-6E8ADCB025A0}" type="doc">
      <dgm:prSet loTypeId="urn:microsoft.com/office/officeart/2005/8/layout/venn1" loCatId="relationship" qsTypeId="urn:microsoft.com/office/officeart/2005/8/quickstyle/3d3" qsCatId="3D" csTypeId="urn:microsoft.com/office/officeart/2005/8/colors/colorful5" csCatId="colorful" phldr="1"/>
      <dgm:spPr/>
      <dgm:t>
        <a:bodyPr/>
        <a:lstStyle/>
        <a:p>
          <a:endParaRPr lang="en-AU"/>
        </a:p>
      </dgm:t>
    </dgm:pt>
    <dgm:pt modelId="{C0F5FF91-5045-46EE-AFEC-15D20F84BD60}">
      <dgm:prSet phldrT="[Text]"/>
      <dgm:spPr/>
      <dgm:t>
        <a:bodyPr/>
        <a:lstStyle/>
        <a:p>
          <a:r>
            <a:rPr lang="en-AU"/>
            <a:t>ACTIVATING</a:t>
          </a:r>
        </a:p>
      </dgm:t>
    </dgm:pt>
    <dgm:pt modelId="{C3A4AA49-8FAB-4338-9805-0B7142A4BC3A}" type="parTrans" cxnId="{DA69BEC8-E3D9-4705-B425-CBBFA4166863}">
      <dgm:prSet/>
      <dgm:spPr/>
      <dgm:t>
        <a:bodyPr/>
        <a:lstStyle/>
        <a:p>
          <a:endParaRPr lang="en-AU"/>
        </a:p>
      </dgm:t>
    </dgm:pt>
    <dgm:pt modelId="{78FA8D46-536D-4CE9-B5FE-482B35C75A38}" type="sibTrans" cxnId="{DA69BEC8-E3D9-4705-B425-CBBFA4166863}">
      <dgm:prSet/>
      <dgm:spPr/>
      <dgm:t>
        <a:bodyPr/>
        <a:lstStyle/>
        <a:p>
          <a:endParaRPr lang="en-AU"/>
        </a:p>
      </dgm:t>
    </dgm:pt>
    <dgm:pt modelId="{07774482-0F95-4B1D-9B28-B28799D3B64A}">
      <dgm:prSet phldrT="[Text]"/>
      <dgm:spPr/>
      <dgm:t>
        <a:bodyPr/>
        <a:lstStyle/>
        <a:p>
          <a:r>
            <a:rPr lang="en-AU" dirty="0"/>
            <a:t>IDENTITIES</a:t>
          </a:r>
        </a:p>
      </dgm:t>
    </dgm:pt>
    <dgm:pt modelId="{5A4D99A1-AA95-49A3-BFE5-C363FF417D0F}" type="parTrans" cxnId="{85EA8BED-32B3-47A4-A14C-9107513EC8D6}">
      <dgm:prSet/>
      <dgm:spPr/>
      <dgm:t>
        <a:bodyPr/>
        <a:lstStyle/>
        <a:p>
          <a:endParaRPr lang="en-AU"/>
        </a:p>
      </dgm:t>
    </dgm:pt>
    <dgm:pt modelId="{6418A2EB-A9FE-4B4A-8AC1-09AAD88F0947}" type="sibTrans" cxnId="{85EA8BED-32B3-47A4-A14C-9107513EC8D6}">
      <dgm:prSet/>
      <dgm:spPr/>
      <dgm:t>
        <a:bodyPr/>
        <a:lstStyle/>
        <a:p>
          <a:endParaRPr lang="en-AU"/>
        </a:p>
      </dgm:t>
    </dgm:pt>
    <dgm:pt modelId="{6A8546F9-789C-4EDB-B0E2-9BFAB001CE04}">
      <dgm:prSet phldrT="[Text]"/>
      <dgm:spPr/>
      <dgm:t>
        <a:bodyPr/>
        <a:lstStyle/>
        <a:p>
          <a:r>
            <a:rPr lang="en-AU" dirty="0"/>
            <a:t>FUTURES</a:t>
          </a:r>
        </a:p>
      </dgm:t>
    </dgm:pt>
    <dgm:pt modelId="{989300D3-596B-40E4-86A9-DCC3807356AB}" type="parTrans" cxnId="{ECBB55C2-4514-41BE-A649-0326854D7A80}">
      <dgm:prSet/>
      <dgm:spPr/>
      <dgm:t>
        <a:bodyPr/>
        <a:lstStyle/>
        <a:p>
          <a:endParaRPr lang="en-AU"/>
        </a:p>
      </dgm:t>
    </dgm:pt>
    <dgm:pt modelId="{70233076-1A9D-4DDD-9EFC-19F372A1FB12}" type="sibTrans" cxnId="{ECBB55C2-4514-41BE-A649-0326854D7A80}">
      <dgm:prSet/>
      <dgm:spPr/>
      <dgm:t>
        <a:bodyPr/>
        <a:lstStyle/>
        <a:p>
          <a:endParaRPr lang="en-AU"/>
        </a:p>
      </dgm:t>
    </dgm:pt>
    <dgm:pt modelId="{C101FF97-D7C9-414B-9BC8-B8B625052F27}" type="pres">
      <dgm:prSet presAssocID="{16121747-8097-4094-8C4B-6E8ADCB025A0}" presName="compositeShape" presStyleCnt="0">
        <dgm:presLayoutVars>
          <dgm:chMax val="7"/>
          <dgm:dir/>
          <dgm:resizeHandles val="exact"/>
        </dgm:presLayoutVars>
      </dgm:prSet>
      <dgm:spPr/>
    </dgm:pt>
    <dgm:pt modelId="{17D17784-BD5F-48FE-9F41-2147C15FB38E}" type="pres">
      <dgm:prSet presAssocID="{C0F5FF91-5045-46EE-AFEC-15D20F84BD60}" presName="circ1" presStyleLbl="vennNode1" presStyleIdx="0" presStyleCnt="3"/>
      <dgm:spPr/>
    </dgm:pt>
    <dgm:pt modelId="{4E9EA013-29ED-4DF4-9D27-FDDDD0F67AE0}" type="pres">
      <dgm:prSet presAssocID="{C0F5FF91-5045-46EE-AFEC-15D20F84BD60}" presName="circ1Tx" presStyleLbl="revTx" presStyleIdx="0" presStyleCnt="0">
        <dgm:presLayoutVars>
          <dgm:chMax val="0"/>
          <dgm:chPref val="0"/>
          <dgm:bulletEnabled val="1"/>
        </dgm:presLayoutVars>
      </dgm:prSet>
      <dgm:spPr/>
    </dgm:pt>
    <dgm:pt modelId="{6AC68597-EF8D-42B3-BD08-8E35C4912C49}" type="pres">
      <dgm:prSet presAssocID="{07774482-0F95-4B1D-9B28-B28799D3B64A}" presName="circ2" presStyleLbl="vennNode1" presStyleIdx="1" presStyleCnt="3"/>
      <dgm:spPr/>
    </dgm:pt>
    <dgm:pt modelId="{5A4C1F5C-38FA-4CAD-AE51-4D3A1CA9CD9C}" type="pres">
      <dgm:prSet presAssocID="{07774482-0F95-4B1D-9B28-B28799D3B64A}" presName="circ2Tx" presStyleLbl="revTx" presStyleIdx="0" presStyleCnt="0">
        <dgm:presLayoutVars>
          <dgm:chMax val="0"/>
          <dgm:chPref val="0"/>
          <dgm:bulletEnabled val="1"/>
        </dgm:presLayoutVars>
      </dgm:prSet>
      <dgm:spPr/>
    </dgm:pt>
    <dgm:pt modelId="{1984DCF2-5863-4BD2-84E9-A2DE2524526F}" type="pres">
      <dgm:prSet presAssocID="{6A8546F9-789C-4EDB-B0E2-9BFAB001CE04}" presName="circ3" presStyleLbl="vennNode1" presStyleIdx="2" presStyleCnt="3"/>
      <dgm:spPr/>
    </dgm:pt>
    <dgm:pt modelId="{32772587-7B70-467F-9AF7-0C5F3DBE187E}" type="pres">
      <dgm:prSet presAssocID="{6A8546F9-789C-4EDB-B0E2-9BFAB001CE04}" presName="circ3Tx" presStyleLbl="revTx" presStyleIdx="0" presStyleCnt="0">
        <dgm:presLayoutVars>
          <dgm:chMax val="0"/>
          <dgm:chPref val="0"/>
          <dgm:bulletEnabled val="1"/>
        </dgm:presLayoutVars>
      </dgm:prSet>
      <dgm:spPr/>
    </dgm:pt>
  </dgm:ptLst>
  <dgm:cxnLst>
    <dgm:cxn modelId="{BA399B07-6957-4BF9-83CE-1363D931DBDB}" type="presOf" srcId="{C0F5FF91-5045-46EE-AFEC-15D20F84BD60}" destId="{17D17784-BD5F-48FE-9F41-2147C15FB38E}" srcOrd="0" destOrd="0" presId="urn:microsoft.com/office/officeart/2005/8/layout/venn1"/>
    <dgm:cxn modelId="{93AF977E-F592-474F-857A-67F37607812F}" type="presOf" srcId="{6A8546F9-789C-4EDB-B0E2-9BFAB001CE04}" destId="{1984DCF2-5863-4BD2-84E9-A2DE2524526F}" srcOrd="0" destOrd="0" presId="urn:microsoft.com/office/officeart/2005/8/layout/venn1"/>
    <dgm:cxn modelId="{4C7D3386-478D-41B7-A361-A86008D198C8}" type="presOf" srcId="{07774482-0F95-4B1D-9B28-B28799D3B64A}" destId="{6AC68597-EF8D-42B3-BD08-8E35C4912C49}" srcOrd="0" destOrd="0" presId="urn:microsoft.com/office/officeart/2005/8/layout/venn1"/>
    <dgm:cxn modelId="{4E4ADAA5-135B-4A18-8118-A20D8CC86E10}" type="presOf" srcId="{16121747-8097-4094-8C4B-6E8ADCB025A0}" destId="{C101FF97-D7C9-414B-9BC8-B8B625052F27}" srcOrd="0" destOrd="0" presId="urn:microsoft.com/office/officeart/2005/8/layout/venn1"/>
    <dgm:cxn modelId="{ECBB55C2-4514-41BE-A649-0326854D7A80}" srcId="{16121747-8097-4094-8C4B-6E8ADCB025A0}" destId="{6A8546F9-789C-4EDB-B0E2-9BFAB001CE04}" srcOrd="2" destOrd="0" parTransId="{989300D3-596B-40E4-86A9-DCC3807356AB}" sibTransId="{70233076-1A9D-4DDD-9EFC-19F372A1FB12}"/>
    <dgm:cxn modelId="{DA69BEC8-E3D9-4705-B425-CBBFA4166863}" srcId="{16121747-8097-4094-8C4B-6E8ADCB025A0}" destId="{C0F5FF91-5045-46EE-AFEC-15D20F84BD60}" srcOrd="0" destOrd="0" parTransId="{C3A4AA49-8FAB-4338-9805-0B7142A4BC3A}" sibTransId="{78FA8D46-536D-4CE9-B5FE-482B35C75A38}"/>
    <dgm:cxn modelId="{86EC8FD4-D703-44A5-905C-741FEF6DCE85}" type="presOf" srcId="{6A8546F9-789C-4EDB-B0E2-9BFAB001CE04}" destId="{32772587-7B70-467F-9AF7-0C5F3DBE187E}" srcOrd="1" destOrd="0" presId="urn:microsoft.com/office/officeart/2005/8/layout/venn1"/>
    <dgm:cxn modelId="{85EA8BED-32B3-47A4-A14C-9107513EC8D6}" srcId="{16121747-8097-4094-8C4B-6E8ADCB025A0}" destId="{07774482-0F95-4B1D-9B28-B28799D3B64A}" srcOrd="1" destOrd="0" parTransId="{5A4D99A1-AA95-49A3-BFE5-C363FF417D0F}" sibTransId="{6418A2EB-A9FE-4B4A-8AC1-09AAD88F0947}"/>
    <dgm:cxn modelId="{A4916BF3-5625-4792-A8AE-B778B41B7DDA}" type="presOf" srcId="{C0F5FF91-5045-46EE-AFEC-15D20F84BD60}" destId="{4E9EA013-29ED-4DF4-9D27-FDDDD0F67AE0}" srcOrd="1" destOrd="0" presId="urn:microsoft.com/office/officeart/2005/8/layout/venn1"/>
    <dgm:cxn modelId="{5CEBD5FE-4320-4CCB-A523-F07DB1548504}" type="presOf" srcId="{07774482-0F95-4B1D-9B28-B28799D3B64A}" destId="{5A4C1F5C-38FA-4CAD-AE51-4D3A1CA9CD9C}" srcOrd="1" destOrd="0" presId="urn:microsoft.com/office/officeart/2005/8/layout/venn1"/>
    <dgm:cxn modelId="{5CB0051C-40F0-4069-AAAD-FE4E0910A323}" type="presParOf" srcId="{C101FF97-D7C9-414B-9BC8-B8B625052F27}" destId="{17D17784-BD5F-48FE-9F41-2147C15FB38E}" srcOrd="0" destOrd="0" presId="urn:microsoft.com/office/officeart/2005/8/layout/venn1"/>
    <dgm:cxn modelId="{774B822E-BF94-4E49-9154-15D0A700F923}" type="presParOf" srcId="{C101FF97-D7C9-414B-9BC8-B8B625052F27}" destId="{4E9EA013-29ED-4DF4-9D27-FDDDD0F67AE0}" srcOrd="1" destOrd="0" presId="urn:microsoft.com/office/officeart/2005/8/layout/venn1"/>
    <dgm:cxn modelId="{51448CA2-3FFD-45E0-81C0-E3ADF75CA34B}" type="presParOf" srcId="{C101FF97-D7C9-414B-9BC8-B8B625052F27}" destId="{6AC68597-EF8D-42B3-BD08-8E35C4912C49}" srcOrd="2" destOrd="0" presId="urn:microsoft.com/office/officeart/2005/8/layout/venn1"/>
    <dgm:cxn modelId="{5D108F44-F1C1-4CE0-B158-94C180433F9C}" type="presParOf" srcId="{C101FF97-D7C9-414B-9BC8-B8B625052F27}" destId="{5A4C1F5C-38FA-4CAD-AE51-4D3A1CA9CD9C}" srcOrd="3" destOrd="0" presId="urn:microsoft.com/office/officeart/2005/8/layout/venn1"/>
    <dgm:cxn modelId="{5A0D6D87-4D4D-45E5-9FF1-44D3BC6E5673}" type="presParOf" srcId="{C101FF97-D7C9-414B-9BC8-B8B625052F27}" destId="{1984DCF2-5863-4BD2-84E9-A2DE2524526F}" srcOrd="4" destOrd="0" presId="urn:microsoft.com/office/officeart/2005/8/layout/venn1"/>
    <dgm:cxn modelId="{744CD641-C8E5-42F7-9A3E-B3C9E7DE7E06}" type="presParOf" srcId="{C101FF97-D7C9-414B-9BC8-B8B625052F27}" destId="{32772587-7B70-467F-9AF7-0C5F3DBE187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A5ED37-8389-43A2-ADBB-D23C6F1E79C5}" type="doc">
      <dgm:prSet loTypeId="urn:microsoft.com/office/officeart/2005/8/layout/lProcess1" loCatId="process" qsTypeId="urn:microsoft.com/office/officeart/2005/8/quickstyle/simple1" qsCatId="simple" csTypeId="urn:microsoft.com/office/officeart/2005/8/colors/accent6_1" csCatId="accent6" phldr="1"/>
      <dgm:spPr/>
      <dgm:t>
        <a:bodyPr/>
        <a:lstStyle/>
        <a:p>
          <a:endParaRPr lang="en-AU"/>
        </a:p>
      </dgm:t>
    </dgm:pt>
    <dgm:pt modelId="{7BF60630-67BD-4C0E-99DF-49333D180E13}">
      <dgm:prSet phldrT="[Text]" custT="1"/>
      <dgm:spPr>
        <a:solidFill>
          <a:schemeClr val="tx1"/>
        </a:solidFill>
      </dgm:spPr>
      <dgm:t>
        <a:bodyPr/>
        <a:lstStyle/>
        <a:p>
          <a:pPr rtl="0"/>
          <a:endParaRPr lang="en-US" sz="2400" b="1">
            <a:solidFill>
              <a:srgbClr val="83B73D"/>
            </a:solidFill>
            <a:latin typeface="Roboto Medium"/>
            <a:ea typeface="Roboto Medium"/>
            <a:cs typeface="Roboto Medium"/>
          </a:endParaRPr>
        </a:p>
        <a:p>
          <a:pPr rtl="0"/>
          <a:r>
            <a:rPr lang="en-US" sz="2400" b="1">
              <a:solidFill>
                <a:srgbClr val="83B73D"/>
              </a:solidFill>
              <a:latin typeface="Roboto Medium"/>
              <a:ea typeface="Roboto Medium"/>
              <a:cs typeface="Roboto Medium"/>
            </a:rPr>
            <a:t>Stage  1 EIF</a:t>
          </a:r>
          <a:br>
            <a:rPr lang="en-US" sz="2400" b="1">
              <a:solidFill>
                <a:srgbClr val="83B73D"/>
              </a:solidFill>
              <a:latin typeface="Roboto Medium"/>
              <a:ea typeface="Roboto Medium"/>
              <a:cs typeface="Roboto Medium"/>
            </a:rPr>
          </a:br>
          <a:endParaRPr lang="en-US" sz="2400" b="1">
            <a:solidFill>
              <a:srgbClr val="83B73D"/>
            </a:solidFill>
            <a:latin typeface="Roboto Medium"/>
            <a:ea typeface="Roboto Medium"/>
            <a:cs typeface="Roboto Medium"/>
          </a:endParaRPr>
        </a:p>
      </dgm:t>
    </dgm:pt>
    <dgm:pt modelId="{47A7CB9F-EF02-4BDD-9652-473F8B928664}" type="parTrans" cxnId="{3E0E9FB1-6266-46F5-A6C6-C6131A5EFC32}">
      <dgm:prSet/>
      <dgm:spPr/>
      <dgm:t>
        <a:bodyPr/>
        <a:lstStyle/>
        <a:p>
          <a:endParaRPr lang="en-AU"/>
        </a:p>
      </dgm:t>
    </dgm:pt>
    <dgm:pt modelId="{4E5FCC64-393D-4E04-8D34-A6942B87C9B9}" type="sibTrans" cxnId="{3E0E9FB1-6266-46F5-A6C6-C6131A5EFC32}">
      <dgm:prSet/>
      <dgm:spPr/>
      <dgm:t>
        <a:bodyPr/>
        <a:lstStyle/>
        <a:p>
          <a:endParaRPr lang="en-AU"/>
        </a:p>
      </dgm:t>
    </dgm:pt>
    <dgm:pt modelId="{AB0219D1-CE7C-4D4D-93A6-3759E7A22C77}">
      <dgm:prSet phldrT="[Text]" custT="1"/>
      <dgm:spPr>
        <a:solidFill>
          <a:srgbClr val="83B73D">
            <a:alpha val="90000"/>
          </a:srgbClr>
        </a:solidFill>
      </dgm:spPr>
      <dgm:t>
        <a:bodyPr/>
        <a:lstStyle/>
        <a:p>
          <a:pPr rtl="0">
            <a:buFont typeface="Symbol" panose="05050102010706020507" pitchFamily="18" charset="2"/>
            <a:buChar char=""/>
          </a:pPr>
          <a:r>
            <a:rPr lang="en-AU" sz="1600" b="0" cap="none" spc="0">
              <a:effectLst/>
              <a:latin typeface="Roboto Medium"/>
              <a:ea typeface="Roboto Medium"/>
              <a:cs typeface="Tahoma"/>
            </a:rPr>
            <a:t>Emerging</a:t>
          </a:r>
          <a:r>
            <a:rPr lang="en-AU" sz="1600" b="1" cap="none" spc="0">
              <a:effectLst/>
              <a:latin typeface="Roboto Medium"/>
              <a:ea typeface="Roboto Medium"/>
              <a:cs typeface="Tahoma"/>
            </a:rPr>
            <a:t> self-regulation</a:t>
          </a:r>
          <a:r>
            <a:rPr lang="en-AU" sz="1600" cap="none" spc="0">
              <a:effectLst/>
              <a:latin typeface="Roboto Medium"/>
              <a:ea typeface="Roboto Medium"/>
              <a:cs typeface="Tahoma"/>
            </a:rPr>
            <a:t> </a:t>
          </a:r>
          <a:br>
            <a:rPr lang="en-AU" sz="1600" cap="none" spc="0">
              <a:effectLst/>
              <a:latin typeface="Roboto Medium"/>
              <a:ea typeface="Roboto Medium"/>
              <a:cs typeface="Tahoma"/>
            </a:rPr>
          </a:br>
          <a:r>
            <a:rPr lang="en-AU" sz="1600" i="1" cap="none" spc="0">
              <a:effectLst/>
              <a:latin typeface="Roboto Medium"/>
              <a:ea typeface="Roboto Medium"/>
              <a:cs typeface="Tahoma"/>
            </a:rPr>
            <a:t>I am in</a:t>
          </a:r>
          <a:r>
            <a:rPr lang="en-AU" sz="1600" i="1">
              <a:latin typeface="Roboto Medium"/>
              <a:ea typeface="Roboto Medium"/>
              <a:cs typeface="Tahoma"/>
            </a:rPr>
            <a:t> control </a:t>
          </a:r>
          <a:endParaRPr lang="en-AU" sz="1600" i="1"/>
        </a:p>
      </dgm:t>
    </dgm:pt>
    <dgm:pt modelId="{817E782A-638B-4E88-B833-E5EC55209FD9}" type="parTrans" cxnId="{82A036B9-4611-4376-87C1-DC3376C715B1}">
      <dgm:prSet/>
      <dgm:spPr/>
      <dgm:t>
        <a:bodyPr/>
        <a:lstStyle/>
        <a:p>
          <a:endParaRPr lang="en-AU"/>
        </a:p>
      </dgm:t>
    </dgm:pt>
    <dgm:pt modelId="{92EC8C62-A307-4808-AD59-C0D1E9F77602}" type="sibTrans" cxnId="{82A036B9-4611-4376-87C1-DC3376C715B1}">
      <dgm:prSet/>
      <dgm:spPr>
        <a:solidFill>
          <a:schemeClr val="bg1"/>
        </a:solidFill>
        <a:ln>
          <a:solidFill>
            <a:schemeClr val="bg1"/>
          </a:solidFill>
        </a:ln>
      </dgm:spPr>
      <dgm:t>
        <a:bodyPr/>
        <a:lstStyle/>
        <a:p>
          <a:endParaRPr lang="en-AU"/>
        </a:p>
      </dgm:t>
    </dgm:pt>
    <dgm:pt modelId="{ECF3E54A-39F5-4F73-9EB3-28391B6F76FF}">
      <dgm:prSet phldrT="[Text]" custT="1"/>
      <dgm:spPr>
        <a:solidFill>
          <a:schemeClr val="tx1"/>
        </a:solidFill>
        <a:ln w="28575">
          <a:solidFill>
            <a:srgbClr val="FFC000"/>
          </a:solidFill>
          <a:prstDash val="solid"/>
        </a:ln>
      </dgm:spPr>
      <dgm:t>
        <a:bodyPr/>
        <a:lstStyle/>
        <a:p>
          <a:r>
            <a:rPr lang="en-US" sz="2400" b="1">
              <a:solidFill>
                <a:srgbClr val="FFC000"/>
              </a:solidFill>
              <a:latin typeface="Roboto Medium"/>
              <a:ea typeface="Roboto Medium"/>
              <a:cs typeface="Roboto Medium"/>
            </a:rPr>
            <a:t>Stage 1 EIF Modified</a:t>
          </a:r>
          <a:endParaRPr lang="en-AU" sz="2400" b="0">
            <a:solidFill>
              <a:srgbClr val="FFC000"/>
            </a:solidFill>
            <a:latin typeface="Roboto Medium"/>
            <a:ea typeface="Roboto Medium"/>
            <a:cs typeface="Roboto Medium"/>
          </a:endParaRPr>
        </a:p>
      </dgm:t>
    </dgm:pt>
    <dgm:pt modelId="{613BC2D0-18BF-4280-B7A7-3930E82D71D2}" type="parTrans" cxnId="{08425F94-5BEF-406B-AB54-A44135BDD67F}">
      <dgm:prSet/>
      <dgm:spPr/>
      <dgm:t>
        <a:bodyPr/>
        <a:lstStyle/>
        <a:p>
          <a:endParaRPr lang="en-AU"/>
        </a:p>
      </dgm:t>
    </dgm:pt>
    <dgm:pt modelId="{F91B43D9-DCF1-45FC-A07D-DBA6E58A3451}" type="sibTrans" cxnId="{08425F94-5BEF-406B-AB54-A44135BDD67F}">
      <dgm:prSet/>
      <dgm:spPr/>
      <dgm:t>
        <a:bodyPr/>
        <a:lstStyle/>
        <a:p>
          <a:endParaRPr lang="en-AU"/>
        </a:p>
      </dgm:t>
    </dgm:pt>
    <dgm:pt modelId="{F47400E3-4859-4A68-B63A-A5D6E91BF349}">
      <dgm:prSet phldrT="[Text]" custT="1"/>
      <dgm:spPr>
        <a:solidFill>
          <a:srgbClr val="85BC42">
            <a:alpha val="89804"/>
          </a:srgbClr>
        </a:solidFill>
        <a:ln w="38100">
          <a:solidFill>
            <a:srgbClr val="FFC000">
              <a:alpha val="90000"/>
            </a:srgbClr>
          </a:solidFill>
          <a:prstDash val="solid"/>
        </a:ln>
      </dgm:spPr>
      <dgm:t>
        <a:bodyPr/>
        <a:lstStyle/>
        <a:p>
          <a:pPr rtl="0">
            <a:buFont typeface="Symbol" panose="05050102010706020507" pitchFamily="18" charset="2"/>
            <a:buChar char=""/>
          </a:pPr>
          <a:r>
            <a:rPr lang="en-AU" sz="1600" b="0" cap="none" spc="0">
              <a:effectLst/>
              <a:latin typeface="Roboto Medium"/>
              <a:ea typeface="Roboto Medium"/>
              <a:cs typeface="Tahoma"/>
            </a:rPr>
            <a:t>Emerging</a:t>
          </a:r>
          <a:r>
            <a:rPr lang="en-AU" sz="1600" b="1" cap="none" spc="0">
              <a:effectLst/>
              <a:latin typeface="Roboto Medium"/>
              <a:ea typeface="Roboto Medium"/>
              <a:cs typeface="Tahoma"/>
            </a:rPr>
            <a:t> agency</a:t>
          </a:r>
          <a:r>
            <a:rPr lang="en-AU" sz="1600" b="0" cap="none" spc="0">
              <a:effectLst/>
              <a:latin typeface="Roboto Medium"/>
              <a:ea typeface="Roboto Medium"/>
              <a:cs typeface="Tahoma"/>
            </a:rPr>
            <a:t> </a:t>
          </a:r>
          <a:br>
            <a:rPr lang="en-AU" sz="1600" b="0" cap="none" spc="0">
              <a:effectLst/>
              <a:latin typeface="Roboto Medium"/>
              <a:ea typeface="Roboto Medium"/>
              <a:cs typeface="Tahoma"/>
            </a:rPr>
          </a:br>
          <a:r>
            <a:rPr lang="en-AU" sz="1600" i="1" cap="none" spc="0">
              <a:effectLst/>
              <a:latin typeface="Roboto Medium"/>
              <a:ea typeface="Roboto Medium"/>
              <a:cs typeface="Tahoma"/>
            </a:rPr>
            <a:t>I can choose</a:t>
          </a:r>
        </a:p>
      </dgm:t>
    </dgm:pt>
    <dgm:pt modelId="{336FA8A2-A3EB-4C5D-B848-B36C773B7900}" type="parTrans" cxnId="{43EE2A03-015D-4642-82C7-C1FF248366B1}">
      <dgm:prSet/>
      <dgm:spPr>
        <a:solidFill>
          <a:schemeClr val="bg1"/>
        </a:solidFill>
        <a:ln>
          <a:solidFill>
            <a:schemeClr val="bg1"/>
          </a:solidFill>
        </a:ln>
      </dgm:spPr>
      <dgm:t>
        <a:bodyPr/>
        <a:lstStyle/>
        <a:p>
          <a:endParaRPr lang="en-AU"/>
        </a:p>
      </dgm:t>
    </dgm:pt>
    <dgm:pt modelId="{B2B4DCF5-9E29-42F7-92B6-595C20DE646A}" type="sibTrans" cxnId="{43EE2A03-015D-4642-82C7-C1FF248366B1}">
      <dgm:prSet/>
      <dgm:spPr>
        <a:solidFill>
          <a:schemeClr val="bg1"/>
        </a:solidFill>
        <a:ln>
          <a:solidFill>
            <a:schemeClr val="bg1"/>
          </a:solidFill>
        </a:ln>
      </dgm:spPr>
      <dgm:t>
        <a:bodyPr/>
        <a:lstStyle/>
        <a:p>
          <a:endParaRPr lang="en-AU"/>
        </a:p>
      </dgm:t>
    </dgm:pt>
    <dgm:pt modelId="{361D733F-966E-4E3C-9532-9949E705E442}">
      <dgm:prSet phldrT="[Text]" custT="1"/>
      <dgm:spPr>
        <a:solidFill>
          <a:srgbClr val="83B73D">
            <a:alpha val="90000"/>
          </a:srgbClr>
        </a:solidFill>
      </dgm:spPr>
      <dgm:t>
        <a:bodyPr/>
        <a:lstStyle/>
        <a:p>
          <a:pPr rtl="0">
            <a:buFont typeface="Symbol" panose="05050102010706020507" pitchFamily="18" charset="2"/>
            <a:buChar char=""/>
          </a:pPr>
          <a:r>
            <a:rPr lang="en-AU" sz="1600" b="0" i="0" u="none" strike="noStrike" cap="none" spc="0" noProof="0">
              <a:effectLst/>
              <a:latin typeface="Roboto Medium"/>
              <a:ea typeface="Roboto Medium"/>
              <a:cs typeface="Roboto Medium"/>
            </a:rPr>
            <a:t>Developing </a:t>
          </a:r>
          <a:r>
            <a:rPr lang="en-AU" sz="1600" b="1" i="0" u="none" strike="noStrike" cap="none" spc="0" noProof="0">
              <a:effectLst/>
              <a:latin typeface="Roboto Medium"/>
              <a:ea typeface="Roboto Medium"/>
              <a:cs typeface="Roboto Medium"/>
            </a:rPr>
            <a:t>self-efficacy </a:t>
          </a:r>
          <a:br>
            <a:rPr lang="en-AU" sz="1600" b="1" i="0" u="none" strike="noStrike" cap="none" spc="0" noProof="0">
              <a:effectLst/>
              <a:latin typeface="Roboto Medium"/>
              <a:ea typeface="Roboto Medium"/>
              <a:cs typeface="Roboto Medium"/>
            </a:rPr>
          </a:br>
          <a:r>
            <a:rPr lang="en-AU" sz="1600" b="0" i="1" u="none" strike="noStrike" cap="none" spc="0" noProof="0">
              <a:effectLst/>
              <a:latin typeface="Roboto Medium"/>
              <a:ea typeface="Roboto Medium"/>
              <a:cs typeface="Roboto Medium"/>
            </a:rPr>
            <a:t>I believe I can do it</a:t>
          </a:r>
          <a:endParaRPr lang="en-AU" sz="1600" i="1">
            <a:latin typeface="Roboto Medium"/>
            <a:ea typeface="Roboto Medium"/>
            <a:cs typeface="Roboto Medium"/>
          </a:endParaRPr>
        </a:p>
      </dgm:t>
    </dgm:pt>
    <dgm:pt modelId="{EC297EEB-3678-4026-82ED-F7B6CFAD4603}" type="parTrans" cxnId="{41727108-2014-42AC-ACB1-594F15391008}">
      <dgm:prSet/>
      <dgm:spPr/>
      <dgm:t>
        <a:bodyPr/>
        <a:lstStyle/>
        <a:p>
          <a:endParaRPr lang="en-AU"/>
        </a:p>
      </dgm:t>
    </dgm:pt>
    <dgm:pt modelId="{BB8E5639-737A-498A-9E7C-B3A783AB0FC4}" type="sibTrans" cxnId="{41727108-2014-42AC-ACB1-594F15391008}">
      <dgm:prSet/>
      <dgm:spPr>
        <a:solidFill>
          <a:schemeClr val="bg1"/>
        </a:solidFill>
        <a:ln>
          <a:solidFill>
            <a:schemeClr val="bg1"/>
          </a:solidFill>
        </a:ln>
      </dgm:spPr>
      <dgm:t>
        <a:bodyPr/>
        <a:lstStyle/>
        <a:p>
          <a:endParaRPr lang="en-AU"/>
        </a:p>
      </dgm:t>
    </dgm:pt>
    <dgm:pt modelId="{048B4985-2708-452B-92A5-AFE75A2976A8}">
      <dgm:prSet phldrT="[Text]" custT="1"/>
      <dgm:spPr>
        <a:solidFill>
          <a:srgbClr val="83B73D">
            <a:alpha val="89804"/>
          </a:srgbClr>
        </a:solidFill>
      </dgm:spPr>
      <dgm:t>
        <a:bodyPr/>
        <a:lstStyle/>
        <a:p>
          <a:pPr rtl="0">
            <a:spcAft>
              <a:spcPts val="0"/>
            </a:spcAft>
            <a:buFont typeface="Symbol" panose="05050102010706020507" pitchFamily="18" charset="2"/>
            <a:buChar char=""/>
          </a:pPr>
          <a:r>
            <a:rPr lang="en-AU" sz="1600" b="0" cap="none" spc="0">
              <a:effectLst/>
              <a:latin typeface="Roboto Medium"/>
              <a:ea typeface="Roboto Medium"/>
              <a:cs typeface="Tahoma"/>
            </a:rPr>
            <a:t>Developing </a:t>
          </a:r>
          <a:r>
            <a:rPr lang="en-AU" sz="1600" b="1" cap="none" spc="0">
              <a:effectLst/>
              <a:latin typeface="Roboto Medium"/>
              <a:ea typeface="Roboto Medium"/>
              <a:cs typeface="Tahoma"/>
            </a:rPr>
            <a:t>communication </a:t>
          </a:r>
        </a:p>
        <a:p>
          <a:pPr rtl="0">
            <a:spcAft>
              <a:spcPct val="35000"/>
            </a:spcAft>
            <a:buFont typeface="Symbol" panose="05050102010706020507" pitchFamily="18" charset="2"/>
            <a:buChar char=""/>
          </a:pPr>
          <a:r>
            <a:rPr lang="en-AU" sz="1600" b="0" i="1" cap="none" spc="0">
              <a:effectLst/>
              <a:latin typeface="Roboto Medium"/>
              <a:ea typeface="Roboto Medium"/>
              <a:cs typeface="Tahoma"/>
            </a:rPr>
            <a:t>I can think about my learning and tell others what I have learnt</a:t>
          </a:r>
          <a:endParaRPr lang="en-AU" sz="1600" b="0" i="1">
            <a:latin typeface="Roboto Medium"/>
            <a:ea typeface="Roboto Medium"/>
            <a:cs typeface="Roboto Medium"/>
          </a:endParaRPr>
        </a:p>
      </dgm:t>
    </dgm:pt>
    <dgm:pt modelId="{5857A659-55FD-4F87-AE35-93BC3D45C253}" type="parTrans" cxnId="{86E848BB-7CD3-416F-B52F-30B0C54706EA}">
      <dgm:prSet/>
      <dgm:spPr/>
      <dgm:t>
        <a:bodyPr/>
        <a:lstStyle/>
        <a:p>
          <a:endParaRPr lang="en-AU"/>
        </a:p>
      </dgm:t>
    </dgm:pt>
    <dgm:pt modelId="{BE91597A-FBAF-4C06-8D2D-37DA0B96E55A}" type="sibTrans" cxnId="{86E848BB-7CD3-416F-B52F-30B0C54706EA}">
      <dgm:prSet/>
      <dgm:spPr/>
      <dgm:t>
        <a:bodyPr/>
        <a:lstStyle/>
        <a:p>
          <a:endParaRPr lang="en-AU"/>
        </a:p>
      </dgm:t>
    </dgm:pt>
    <dgm:pt modelId="{0C75A65F-3B6F-44EB-9043-998D779B2133}">
      <dgm:prSet phldrT="[Text]" custT="1"/>
      <dgm:spPr>
        <a:solidFill>
          <a:srgbClr val="FFC000">
            <a:alpha val="90000"/>
          </a:srgbClr>
        </a:solidFill>
        <a:ln w="38100">
          <a:solidFill>
            <a:srgbClr val="92D050">
              <a:alpha val="90000"/>
            </a:srgbClr>
          </a:solidFill>
          <a:prstDash val="solid"/>
        </a:ln>
      </dgm:spPr>
      <dgm:t>
        <a:bodyPr/>
        <a:lstStyle/>
        <a:p>
          <a:pPr rtl="0">
            <a:buFont typeface="Symbol" panose="05050102010706020507" pitchFamily="18" charset="2"/>
            <a:buChar char=""/>
          </a:pPr>
          <a:r>
            <a:rPr lang="en-AU" sz="1600" cap="none" spc="0">
              <a:effectLst/>
              <a:latin typeface="Roboto Medium"/>
              <a:ea typeface="Roboto Medium"/>
              <a:cs typeface="Tahoma"/>
            </a:rPr>
            <a:t>Developing </a:t>
          </a:r>
          <a:r>
            <a:rPr lang="en-AU" sz="1600" b="1" cap="none" spc="0">
              <a:effectLst/>
              <a:latin typeface="Roboto Medium"/>
              <a:ea typeface="Roboto Medium"/>
              <a:cs typeface="Tahoma"/>
            </a:rPr>
            <a:t>self-efficacy </a:t>
          </a:r>
          <a:br>
            <a:rPr lang="en-AU" sz="1600" b="1" cap="none" spc="0">
              <a:effectLst/>
              <a:latin typeface="Roboto Medium"/>
              <a:ea typeface="Roboto Medium"/>
              <a:cs typeface="Tahoma"/>
            </a:rPr>
          </a:br>
          <a:r>
            <a:rPr lang="en-AU" sz="1600" i="1" cap="none" spc="0">
              <a:effectLst/>
              <a:latin typeface="Roboto Medium"/>
              <a:ea typeface="Roboto Medium"/>
              <a:cs typeface="Tahoma"/>
            </a:rPr>
            <a:t>I </a:t>
          </a:r>
          <a:r>
            <a:rPr lang="en-AU" sz="1600" i="1" cap="none" spc="0">
              <a:solidFill>
                <a:schemeClr val="tx1"/>
              </a:solidFill>
              <a:effectLst/>
              <a:latin typeface="Roboto Medium"/>
              <a:ea typeface="Roboto Medium"/>
              <a:cs typeface="Tahoma"/>
            </a:rPr>
            <a:t>believe </a:t>
          </a:r>
          <a:r>
            <a:rPr lang="en-AU" sz="1600" i="1" cap="none" spc="0">
              <a:effectLst/>
              <a:latin typeface="Roboto Medium"/>
              <a:ea typeface="Roboto Medium"/>
              <a:cs typeface="Tahoma"/>
            </a:rPr>
            <a:t>I</a:t>
          </a:r>
          <a:r>
            <a:rPr lang="en-AU" sz="1600" i="1">
              <a:latin typeface="Roboto Medium"/>
              <a:ea typeface="Roboto Medium"/>
              <a:cs typeface="Tahoma"/>
            </a:rPr>
            <a:t> can do it</a:t>
          </a:r>
        </a:p>
      </dgm:t>
    </dgm:pt>
    <dgm:pt modelId="{F0F983E6-A248-4B16-ACA6-97EC969F2941}" type="parTrans" cxnId="{E61E7F61-EEB0-4220-8ED7-4D80C4A730FA}">
      <dgm:prSet/>
      <dgm:spPr/>
      <dgm:t>
        <a:bodyPr/>
        <a:lstStyle/>
        <a:p>
          <a:endParaRPr lang="en-AU"/>
        </a:p>
      </dgm:t>
    </dgm:pt>
    <dgm:pt modelId="{50461F17-44B8-4EF3-9313-B4B26D92921D}" type="sibTrans" cxnId="{E61E7F61-EEB0-4220-8ED7-4D80C4A730FA}">
      <dgm:prSet/>
      <dgm:spPr>
        <a:solidFill>
          <a:schemeClr val="bg1"/>
        </a:solidFill>
        <a:ln>
          <a:solidFill>
            <a:schemeClr val="bg1"/>
          </a:solidFill>
        </a:ln>
      </dgm:spPr>
      <dgm:t>
        <a:bodyPr/>
        <a:lstStyle/>
        <a:p>
          <a:endParaRPr lang="en-AU"/>
        </a:p>
      </dgm:t>
    </dgm:pt>
    <dgm:pt modelId="{D8B6F868-31B3-4106-A959-15BCE4F38A3C}">
      <dgm:prSet phldrT="[Text]" custT="1"/>
      <dgm:spPr>
        <a:solidFill>
          <a:srgbClr val="FFC000">
            <a:alpha val="90000"/>
          </a:srgbClr>
        </a:solidFill>
        <a:ln w="38100">
          <a:solidFill>
            <a:srgbClr val="FFC000">
              <a:alpha val="90000"/>
            </a:srgbClr>
          </a:solidFill>
          <a:prstDash val="solid"/>
        </a:ln>
      </dgm:spPr>
      <dgm:t>
        <a:bodyPr/>
        <a:lstStyle/>
        <a:p>
          <a:pPr rtl="0">
            <a:spcAft>
              <a:spcPts val="0"/>
            </a:spcAft>
            <a:buFont typeface="Symbol" panose="05050102010706020507" pitchFamily="18" charset="2"/>
            <a:buChar char=""/>
          </a:pPr>
          <a:r>
            <a:rPr lang="en-AU" sz="1600" cap="none" spc="0">
              <a:effectLst/>
              <a:latin typeface="Roboto Medium"/>
              <a:ea typeface="Roboto Medium"/>
              <a:cs typeface="Tahoma"/>
            </a:rPr>
            <a:t>Developing</a:t>
          </a:r>
          <a:r>
            <a:rPr lang="en-AU" sz="1600" b="0" i="0">
              <a:latin typeface="Roboto Medium"/>
              <a:ea typeface="Roboto Medium"/>
              <a:cs typeface="Tahoma"/>
            </a:rPr>
            <a:t> </a:t>
          </a:r>
          <a:r>
            <a:rPr lang="en-AU" sz="1600" b="1" i="0">
              <a:latin typeface="Roboto Medium"/>
              <a:ea typeface="Roboto Medium"/>
              <a:cs typeface="Tahoma"/>
            </a:rPr>
            <a:t>communication </a:t>
          </a:r>
        </a:p>
        <a:p>
          <a:pPr rtl="0">
            <a:spcAft>
              <a:spcPts val="0"/>
            </a:spcAft>
            <a:buFont typeface="Symbol" panose="05050102010706020507" pitchFamily="18" charset="2"/>
            <a:buChar char=""/>
          </a:pPr>
          <a:r>
            <a:rPr lang="en-AU" sz="1600" b="0" i="1">
              <a:latin typeface="Roboto Medium"/>
              <a:ea typeface="Roboto Medium"/>
              <a:cs typeface="Tahoma"/>
            </a:rPr>
            <a:t>I can communicate to show my learning the way I prefer</a:t>
          </a:r>
          <a:endParaRPr lang="en-AU" sz="1600" b="0" i="1">
            <a:latin typeface="Roboto Medium"/>
            <a:ea typeface="Roboto Medium"/>
            <a:cs typeface="Roboto Medium"/>
          </a:endParaRPr>
        </a:p>
      </dgm:t>
    </dgm:pt>
    <dgm:pt modelId="{F856191E-599D-4790-A066-951695DCB106}" type="parTrans" cxnId="{E3CEFCAC-4950-4B11-B445-0A0A9FB4AAD2}">
      <dgm:prSet/>
      <dgm:spPr/>
      <dgm:t>
        <a:bodyPr/>
        <a:lstStyle/>
        <a:p>
          <a:endParaRPr lang="en-AU"/>
        </a:p>
      </dgm:t>
    </dgm:pt>
    <dgm:pt modelId="{63D7F6C3-0176-4ADC-8E00-3F9D15F08CBC}" type="sibTrans" cxnId="{E3CEFCAC-4950-4B11-B445-0A0A9FB4AAD2}">
      <dgm:prSet/>
      <dgm:spPr/>
      <dgm:t>
        <a:bodyPr/>
        <a:lstStyle/>
        <a:p>
          <a:endParaRPr lang="en-AU"/>
        </a:p>
      </dgm:t>
    </dgm:pt>
    <dgm:pt modelId="{4D85A681-A300-46DF-A592-3BC292B6E36F}">
      <dgm:prSet phldr="0" custT="1"/>
      <dgm:spPr>
        <a:solidFill>
          <a:srgbClr val="FFC000">
            <a:alpha val="90000"/>
          </a:srgbClr>
        </a:solidFill>
        <a:ln w="38100">
          <a:solidFill>
            <a:srgbClr val="FFC000"/>
          </a:solidFill>
          <a:prstDash val="solid"/>
        </a:ln>
      </dgm:spPr>
      <dgm:t>
        <a:bodyPr/>
        <a:lstStyle/>
        <a:p>
          <a:pPr rtl="0"/>
          <a:r>
            <a:rPr lang="en-AU" sz="1600" b="0" cap="none" spc="0">
              <a:effectLst/>
              <a:latin typeface="Roboto Medium"/>
              <a:ea typeface="Roboto Medium"/>
              <a:cs typeface="Tahoma"/>
            </a:rPr>
            <a:t>Emerging</a:t>
          </a:r>
          <a:r>
            <a:rPr lang="en-AU" sz="1600" b="1" cap="none" spc="0">
              <a:effectLst/>
              <a:latin typeface="Roboto Medium"/>
              <a:ea typeface="Roboto Medium"/>
              <a:cs typeface="Tahoma"/>
            </a:rPr>
            <a:t> co-regulation</a:t>
          </a:r>
          <a:r>
            <a:rPr lang="en-AU" sz="1600" cap="none" spc="0">
              <a:effectLst/>
              <a:latin typeface="Roboto Medium"/>
              <a:ea typeface="Roboto Medium"/>
              <a:cs typeface="Tahoma"/>
            </a:rPr>
            <a:t> </a:t>
          </a:r>
          <a:br>
            <a:rPr lang="en-AU" sz="1600" cap="none" spc="0">
              <a:effectLst/>
              <a:latin typeface="Roboto Medium"/>
              <a:ea typeface="Roboto Medium"/>
              <a:cs typeface="Tahoma"/>
            </a:rPr>
          </a:br>
          <a:r>
            <a:rPr lang="en-AU" sz="1600" i="1" cap="none" spc="0">
              <a:effectLst/>
              <a:latin typeface="Roboto Medium"/>
              <a:ea typeface="Roboto Medium"/>
              <a:cs typeface="Tahoma"/>
            </a:rPr>
            <a:t>I can access the help I need</a:t>
          </a:r>
          <a:endParaRPr lang="en-AU" sz="1600" i="1">
            <a:latin typeface="Roboto Medium"/>
            <a:ea typeface="Roboto Medium"/>
            <a:cs typeface="Roboto Medium"/>
          </a:endParaRPr>
        </a:p>
      </dgm:t>
    </dgm:pt>
    <dgm:pt modelId="{FF4E5DE9-3BE2-4456-A994-7E48F5B35660}" type="parTrans" cxnId="{7D8F4CE1-3711-4D7A-B163-5D4A7302207C}">
      <dgm:prSet/>
      <dgm:spPr/>
      <dgm:t>
        <a:bodyPr/>
        <a:lstStyle/>
        <a:p>
          <a:endParaRPr lang="en-AU"/>
        </a:p>
      </dgm:t>
    </dgm:pt>
    <dgm:pt modelId="{4DE083B6-593D-49F5-9C5D-BB93E93C17C5}" type="sibTrans" cxnId="{7D8F4CE1-3711-4D7A-B163-5D4A7302207C}">
      <dgm:prSet/>
      <dgm:spPr/>
      <dgm:t>
        <a:bodyPr/>
        <a:lstStyle/>
        <a:p>
          <a:endParaRPr lang="en-AU"/>
        </a:p>
      </dgm:t>
    </dgm:pt>
    <dgm:pt modelId="{829A3CA8-EFF7-4C67-AEA0-2BE4FA30BBB4}">
      <dgm:prSet phldrT="[Text]" custT="1"/>
      <dgm:spPr>
        <a:solidFill>
          <a:srgbClr val="83B73D"/>
        </a:solidFill>
      </dgm:spPr>
      <dgm:t>
        <a:bodyPr/>
        <a:lstStyle/>
        <a:p>
          <a:pPr rtl="0">
            <a:buFont typeface="Symbol" panose="05050102010706020507" pitchFamily="18" charset="2"/>
            <a:buChar char=""/>
          </a:pPr>
          <a:r>
            <a:rPr lang="en-AU" sz="1600" b="0" cap="none" spc="0">
              <a:effectLst/>
              <a:latin typeface="Roboto Medium"/>
              <a:ea typeface="Roboto Medium"/>
              <a:cs typeface="Tahoma"/>
            </a:rPr>
            <a:t>Emerging </a:t>
          </a:r>
          <a:r>
            <a:rPr lang="en-AU" sz="1600" b="1" cap="none" spc="0">
              <a:effectLst/>
              <a:latin typeface="Roboto Medium"/>
              <a:ea typeface="Roboto Medium"/>
              <a:cs typeface="Tahoma"/>
            </a:rPr>
            <a:t>agency</a:t>
          </a:r>
          <a:r>
            <a:rPr lang="en-AU" sz="1600" b="0" cap="none" spc="0">
              <a:effectLst/>
              <a:latin typeface="Roboto Medium"/>
              <a:ea typeface="Roboto Medium"/>
              <a:cs typeface="Tahoma"/>
            </a:rPr>
            <a:t> </a:t>
          </a:r>
          <a:br>
            <a:rPr lang="en-AU" sz="1600" b="0" cap="none" spc="0">
              <a:effectLst/>
              <a:latin typeface="Roboto Medium"/>
              <a:ea typeface="Roboto Medium"/>
              <a:cs typeface="Tahoma"/>
            </a:rPr>
          </a:br>
          <a:r>
            <a:rPr lang="en-AU" sz="1600" b="0" i="1" cap="none" spc="0">
              <a:effectLst/>
              <a:latin typeface="Roboto Medium"/>
              <a:ea typeface="Roboto Medium"/>
              <a:cs typeface="Tahoma"/>
            </a:rPr>
            <a:t>I can choose</a:t>
          </a:r>
          <a:endParaRPr lang="en-AU" sz="1600" i="1">
            <a:latin typeface="Roboto Medium" panose="02000000000000000000" pitchFamily="2" charset="0"/>
            <a:ea typeface="Roboto Medium" panose="02000000000000000000" pitchFamily="2" charset="0"/>
          </a:endParaRPr>
        </a:p>
      </dgm:t>
    </dgm:pt>
    <dgm:pt modelId="{90E303EE-51FF-4C93-9F34-36FAF29D106C}" type="sibTrans" cxnId="{BE7E1977-4EFE-467F-BE11-B8F4377CEAF5}">
      <dgm:prSet/>
      <dgm:spPr>
        <a:solidFill>
          <a:schemeClr val="bg1"/>
        </a:solidFill>
        <a:ln w="38100">
          <a:solidFill>
            <a:srgbClr val="83B73D"/>
          </a:solidFill>
        </a:ln>
      </dgm:spPr>
      <dgm:t>
        <a:bodyPr/>
        <a:lstStyle/>
        <a:p>
          <a:endParaRPr lang="en-AU"/>
        </a:p>
      </dgm:t>
    </dgm:pt>
    <dgm:pt modelId="{CCEBE340-AFC8-4592-8AA0-8A8100C82E96}" type="parTrans" cxnId="{BE7E1977-4EFE-467F-BE11-B8F4377CEAF5}">
      <dgm:prSet/>
      <dgm:spPr>
        <a:solidFill>
          <a:schemeClr val="bg1"/>
        </a:solidFill>
        <a:ln>
          <a:solidFill>
            <a:schemeClr val="bg1"/>
          </a:solidFill>
        </a:ln>
      </dgm:spPr>
      <dgm:t>
        <a:bodyPr/>
        <a:lstStyle/>
        <a:p>
          <a:endParaRPr lang="en-AU"/>
        </a:p>
      </dgm:t>
    </dgm:pt>
    <dgm:pt modelId="{8CF4FAD7-72D8-4913-899E-D7380FCF7F96}" type="pres">
      <dgm:prSet presAssocID="{E0A5ED37-8389-43A2-ADBB-D23C6F1E79C5}" presName="Name0" presStyleCnt="0">
        <dgm:presLayoutVars>
          <dgm:dir/>
          <dgm:animLvl val="lvl"/>
          <dgm:resizeHandles val="exact"/>
        </dgm:presLayoutVars>
      </dgm:prSet>
      <dgm:spPr/>
    </dgm:pt>
    <dgm:pt modelId="{2147F6C5-F560-47DF-9C61-F5B73B928CAB}" type="pres">
      <dgm:prSet presAssocID="{7BF60630-67BD-4C0E-99DF-49333D180E13}" presName="vertFlow" presStyleCnt="0"/>
      <dgm:spPr/>
    </dgm:pt>
    <dgm:pt modelId="{6041F80A-B325-4021-8357-8333546FD473}" type="pres">
      <dgm:prSet presAssocID="{7BF60630-67BD-4C0E-99DF-49333D180E13}" presName="header" presStyleLbl="node1" presStyleIdx="0" presStyleCnt="2"/>
      <dgm:spPr/>
    </dgm:pt>
    <dgm:pt modelId="{B40F670C-2490-4BE5-B5F2-C677AFAF4510}" type="pres">
      <dgm:prSet presAssocID="{CCEBE340-AFC8-4592-8AA0-8A8100C82E96}" presName="parTrans" presStyleLbl="sibTrans2D1" presStyleIdx="0" presStyleCnt="8"/>
      <dgm:spPr/>
    </dgm:pt>
    <dgm:pt modelId="{2F07FEC4-3743-41FF-9674-18D5C64D9CB6}" type="pres">
      <dgm:prSet presAssocID="{829A3CA8-EFF7-4C67-AEA0-2BE4FA30BBB4}" presName="child" presStyleLbl="alignAccFollowNode1" presStyleIdx="0" presStyleCnt="8">
        <dgm:presLayoutVars>
          <dgm:chMax val="0"/>
          <dgm:bulletEnabled val="1"/>
        </dgm:presLayoutVars>
      </dgm:prSet>
      <dgm:spPr/>
    </dgm:pt>
    <dgm:pt modelId="{D25D5C84-DADD-4E95-AA0F-9B1488712A47}" type="pres">
      <dgm:prSet presAssocID="{90E303EE-51FF-4C93-9F34-36FAF29D106C}" presName="sibTrans" presStyleLbl="sibTrans2D1" presStyleIdx="1" presStyleCnt="8" custAng="5913625" custFlipVert="1" custFlipHor="0" custScaleX="28813" custScaleY="28813" custLinFactX="500000" custLinFactY="-213030" custLinFactNeighborX="507226" custLinFactNeighborY="-300000"/>
      <dgm:spPr/>
    </dgm:pt>
    <dgm:pt modelId="{54417EAB-FECB-4BFA-AE3B-879BED3A08DC}" type="pres">
      <dgm:prSet presAssocID="{AB0219D1-CE7C-4D4D-93A6-3759E7A22C77}" presName="child" presStyleLbl="alignAccFollowNode1" presStyleIdx="1" presStyleCnt="8">
        <dgm:presLayoutVars>
          <dgm:chMax val="0"/>
          <dgm:bulletEnabled val="1"/>
        </dgm:presLayoutVars>
      </dgm:prSet>
      <dgm:spPr/>
    </dgm:pt>
    <dgm:pt modelId="{62DF69D1-32B2-457B-85F4-427204FFA0A0}" type="pres">
      <dgm:prSet presAssocID="{92EC8C62-A307-4808-AD59-C0D1E9F77602}" presName="sibTrans" presStyleLbl="sibTrans2D1" presStyleIdx="2" presStyleCnt="8"/>
      <dgm:spPr/>
    </dgm:pt>
    <dgm:pt modelId="{E238B52E-6B3A-4678-80A7-D67C6FA705CB}" type="pres">
      <dgm:prSet presAssocID="{361D733F-966E-4E3C-9532-9949E705E442}" presName="child" presStyleLbl="alignAccFollowNode1" presStyleIdx="2" presStyleCnt="8">
        <dgm:presLayoutVars>
          <dgm:chMax val="0"/>
          <dgm:bulletEnabled val="1"/>
        </dgm:presLayoutVars>
      </dgm:prSet>
      <dgm:spPr/>
    </dgm:pt>
    <dgm:pt modelId="{254A720A-A7CD-46C8-A3C5-E405F739AC7E}" type="pres">
      <dgm:prSet presAssocID="{BB8E5639-737A-498A-9E7C-B3A783AB0FC4}" presName="sibTrans" presStyleLbl="sibTrans2D1" presStyleIdx="3" presStyleCnt="8"/>
      <dgm:spPr/>
    </dgm:pt>
    <dgm:pt modelId="{90F6D55E-AA77-4B1E-A1D3-17D3BF8C0874}" type="pres">
      <dgm:prSet presAssocID="{048B4985-2708-452B-92A5-AFE75A2976A8}" presName="child" presStyleLbl="alignAccFollowNode1" presStyleIdx="3" presStyleCnt="8">
        <dgm:presLayoutVars>
          <dgm:chMax val="0"/>
          <dgm:bulletEnabled val="1"/>
        </dgm:presLayoutVars>
      </dgm:prSet>
      <dgm:spPr/>
    </dgm:pt>
    <dgm:pt modelId="{2CDA22C7-9520-4EAA-92D7-8C8BAC30BA54}" type="pres">
      <dgm:prSet presAssocID="{7BF60630-67BD-4C0E-99DF-49333D180E13}" presName="hSp" presStyleCnt="0"/>
      <dgm:spPr/>
    </dgm:pt>
    <dgm:pt modelId="{6A3F93A2-A9F3-4D21-BC2F-50326B56949D}" type="pres">
      <dgm:prSet presAssocID="{ECF3E54A-39F5-4F73-9EB3-28391B6F76FF}" presName="vertFlow" presStyleCnt="0"/>
      <dgm:spPr/>
    </dgm:pt>
    <dgm:pt modelId="{F2BEB72E-A206-415A-949B-298247FA12CF}" type="pres">
      <dgm:prSet presAssocID="{ECF3E54A-39F5-4F73-9EB3-28391B6F76FF}" presName="header" presStyleLbl="node1" presStyleIdx="1" presStyleCnt="2" custLinFactNeighborX="-463" custLinFactNeighborY="-6680"/>
      <dgm:spPr/>
    </dgm:pt>
    <dgm:pt modelId="{663433F3-862A-4AE4-B8E5-A6216AF71224}" type="pres">
      <dgm:prSet presAssocID="{336FA8A2-A3EB-4C5D-B848-B36C773B7900}" presName="parTrans" presStyleLbl="sibTrans2D1" presStyleIdx="4" presStyleCnt="8"/>
      <dgm:spPr/>
    </dgm:pt>
    <dgm:pt modelId="{C9D65659-8530-41A9-8580-E1AB86B77BCC}" type="pres">
      <dgm:prSet presAssocID="{F47400E3-4859-4A68-B63A-A5D6E91BF349}" presName="child" presStyleLbl="alignAccFollowNode1" presStyleIdx="4" presStyleCnt="8" custLinFactNeighborX="-231" custLinFactNeighborY="-2643">
        <dgm:presLayoutVars>
          <dgm:chMax val="0"/>
          <dgm:bulletEnabled val="1"/>
        </dgm:presLayoutVars>
      </dgm:prSet>
      <dgm:spPr>
        <a:solidFill>
          <a:srgbClr val="FFC000"/>
        </a:solidFill>
        <a:ln w="38100">
          <a:solidFill>
            <a:srgbClr val="83B73D">
              <a:alpha val="90000"/>
            </a:srgbClr>
          </a:solidFill>
          <a:prstDash val="solid"/>
        </a:ln>
      </dgm:spPr>
    </dgm:pt>
    <dgm:pt modelId="{BB8EE8FA-81FD-4745-8093-C23E66724D37}" type="pres">
      <dgm:prSet presAssocID="{B2B4DCF5-9E29-42F7-92B6-595C20DE646A}" presName="sibTrans" presStyleLbl="sibTrans2D1" presStyleIdx="5" presStyleCnt="8"/>
      <dgm:spPr/>
    </dgm:pt>
    <dgm:pt modelId="{FF461564-83FA-487F-9D86-4A81DDE260EA}" type="pres">
      <dgm:prSet presAssocID="{4D85A681-A300-46DF-A592-3BC292B6E36F}" presName="child" presStyleLbl="alignAccFollowNode1" presStyleIdx="5" presStyleCnt="8">
        <dgm:presLayoutVars>
          <dgm:chMax val="0"/>
          <dgm:bulletEnabled val="1"/>
        </dgm:presLayoutVars>
      </dgm:prSet>
      <dgm:spPr/>
    </dgm:pt>
    <dgm:pt modelId="{62E5FF62-0C17-4BEF-89CF-B5996C1C68F2}" type="pres">
      <dgm:prSet presAssocID="{4DE083B6-593D-49F5-9C5D-BB93E93C17C5}" presName="sibTrans" presStyleLbl="sibTrans2D1" presStyleIdx="6" presStyleCnt="8" custFlipVert="1" custFlipHor="1" custScaleX="28813" custScaleY="164773" custLinFactX="500000" custLinFactY="818701" custLinFactNeighborX="574529" custLinFactNeighborY="900000"/>
      <dgm:spPr/>
    </dgm:pt>
    <dgm:pt modelId="{3E0B6088-2B1A-445E-B33A-5743D2BDFF90}" type="pres">
      <dgm:prSet presAssocID="{0C75A65F-3B6F-44EB-9043-998D779B2133}" presName="child" presStyleLbl="alignAccFollowNode1" presStyleIdx="6" presStyleCnt="8">
        <dgm:presLayoutVars>
          <dgm:chMax val="0"/>
          <dgm:bulletEnabled val="1"/>
        </dgm:presLayoutVars>
      </dgm:prSet>
      <dgm:spPr/>
    </dgm:pt>
    <dgm:pt modelId="{244E69F2-B6C1-4036-B70E-AFC08C17A014}" type="pres">
      <dgm:prSet presAssocID="{50461F17-44B8-4EF3-9313-B4B26D92921D}" presName="sibTrans" presStyleLbl="sibTrans2D1" presStyleIdx="7" presStyleCnt="8"/>
      <dgm:spPr/>
    </dgm:pt>
    <dgm:pt modelId="{C54A2542-B32A-43FC-9184-4044A00B1CF8}" type="pres">
      <dgm:prSet presAssocID="{D8B6F868-31B3-4106-A959-15BCE4F38A3C}" presName="child" presStyleLbl="alignAccFollowNode1" presStyleIdx="7" presStyleCnt="8">
        <dgm:presLayoutVars>
          <dgm:chMax val="0"/>
          <dgm:bulletEnabled val="1"/>
        </dgm:presLayoutVars>
      </dgm:prSet>
      <dgm:spPr/>
    </dgm:pt>
  </dgm:ptLst>
  <dgm:cxnLst>
    <dgm:cxn modelId="{7A982603-9E5C-4040-A745-89ED49B5C299}" type="presOf" srcId="{AB0219D1-CE7C-4D4D-93A6-3759E7A22C77}" destId="{54417EAB-FECB-4BFA-AE3B-879BED3A08DC}" srcOrd="0" destOrd="0" presId="urn:microsoft.com/office/officeart/2005/8/layout/lProcess1"/>
    <dgm:cxn modelId="{43EE2A03-015D-4642-82C7-C1FF248366B1}" srcId="{ECF3E54A-39F5-4F73-9EB3-28391B6F76FF}" destId="{F47400E3-4859-4A68-B63A-A5D6E91BF349}" srcOrd="0" destOrd="0" parTransId="{336FA8A2-A3EB-4C5D-B848-B36C773B7900}" sibTransId="{B2B4DCF5-9E29-42F7-92B6-595C20DE646A}"/>
    <dgm:cxn modelId="{41727108-2014-42AC-ACB1-594F15391008}" srcId="{7BF60630-67BD-4C0E-99DF-49333D180E13}" destId="{361D733F-966E-4E3C-9532-9949E705E442}" srcOrd="2" destOrd="0" parTransId="{EC297EEB-3678-4026-82ED-F7B6CFAD4603}" sibTransId="{BB8E5639-737A-498A-9E7C-B3A783AB0FC4}"/>
    <dgm:cxn modelId="{8780AB1A-FBD1-44BE-A6CA-CB7D017D7975}" type="presOf" srcId="{4DE083B6-593D-49F5-9C5D-BB93E93C17C5}" destId="{62E5FF62-0C17-4BEF-89CF-B5996C1C68F2}" srcOrd="0" destOrd="0" presId="urn:microsoft.com/office/officeart/2005/8/layout/lProcess1"/>
    <dgm:cxn modelId="{53C9D61B-8B67-41CE-8938-3ACBEDCE6CAF}" type="presOf" srcId="{50461F17-44B8-4EF3-9313-B4B26D92921D}" destId="{244E69F2-B6C1-4036-B70E-AFC08C17A014}" srcOrd="0" destOrd="0" presId="urn:microsoft.com/office/officeart/2005/8/layout/lProcess1"/>
    <dgm:cxn modelId="{2915701D-F238-4848-A846-FA5F0697BD50}" type="presOf" srcId="{92EC8C62-A307-4808-AD59-C0D1E9F77602}" destId="{62DF69D1-32B2-457B-85F4-427204FFA0A0}" srcOrd="0" destOrd="0" presId="urn:microsoft.com/office/officeart/2005/8/layout/lProcess1"/>
    <dgm:cxn modelId="{79E5072B-A4EC-4009-BD50-2FAF6DD0D5FD}" type="presOf" srcId="{ECF3E54A-39F5-4F73-9EB3-28391B6F76FF}" destId="{F2BEB72E-A206-415A-949B-298247FA12CF}" srcOrd="0" destOrd="0" presId="urn:microsoft.com/office/officeart/2005/8/layout/lProcess1"/>
    <dgm:cxn modelId="{6E44093F-26F3-4BC3-91EC-480D6ABB2E7E}" type="presOf" srcId="{048B4985-2708-452B-92A5-AFE75A2976A8}" destId="{90F6D55E-AA77-4B1E-A1D3-17D3BF8C0874}" srcOrd="0" destOrd="0" presId="urn:microsoft.com/office/officeart/2005/8/layout/lProcess1"/>
    <dgm:cxn modelId="{E61E7F61-EEB0-4220-8ED7-4D80C4A730FA}" srcId="{ECF3E54A-39F5-4F73-9EB3-28391B6F76FF}" destId="{0C75A65F-3B6F-44EB-9043-998D779B2133}" srcOrd="2" destOrd="0" parTransId="{F0F983E6-A248-4B16-ACA6-97EC969F2941}" sibTransId="{50461F17-44B8-4EF3-9313-B4B26D92921D}"/>
    <dgm:cxn modelId="{C679AA4D-1E80-4253-907F-E75DD7E65508}" type="presOf" srcId="{829A3CA8-EFF7-4C67-AEA0-2BE4FA30BBB4}" destId="{2F07FEC4-3743-41FF-9674-18D5C64D9CB6}" srcOrd="0" destOrd="0" presId="urn:microsoft.com/office/officeart/2005/8/layout/lProcess1"/>
    <dgm:cxn modelId="{A0F1B153-1E55-40FD-BF90-056589B52BC5}" type="presOf" srcId="{D8B6F868-31B3-4106-A959-15BCE4F38A3C}" destId="{C54A2542-B32A-43FC-9184-4044A00B1CF8}" srcOrd="0" destOrd="0" presId="urn:microsoft.com/office/officeart/2005/8/layout/lProcess1"/>
    <dgm:cxn modelId="{BE7E1977-4EFE-467F-BE11-B8F4377CEAF5}" srcId="{7BF60630-67BD-4C0E-99DF-49333D180E13}" destId="{829A3CA8-EFF7-4C67-AEA0-2BE4FA30BBB4}" srcOrd="0" destOrd="0" parTransId="{CCEBE340-AFC8-4592-8AA0-8A8100C82E96}" sibTransId="{90E303EE-51FF-4C93-9F34-36FAF29D106C}"/>
    <dgm:cxn modelId="{0C1E147E-E720-4EE7-81D4-FB0D5F127999}" type="presOf" srcId="{F47400E3-4859-4A68-B63A-A5D6E91BF349}" destId="{C9D65659-8530-41A9-8580-E1AB86B77BCC}" srcOrd="0" destOrd="0" presId="urn:microsoft.com/office/officeart/2005/8/layout/lProcess1"/>
    <dgm:cxn modelId="{B45B4788-E55C-4C30-A6A6-0EF9A18C12E6}" type="presOf" srcId="{4D85A681-A300-46DF-A592-3BC292B6E36F}" destId="{FF461564-83FA-487F-9D86-4A81DDE260EA}" srcOrd="0" destOrd="0" presId="urn:microsoft.com/office/officeart/2005/8/layout/lProcess1"/>
    <dgm:cxn modelId="{8D27E48D-066E-460F-83FD-6FFF74462DDB}" type="presOf" srcId="{E0A5ED37-8389-43A2-ADBB-D23C6F1E79C5}" destId="{8CF4FAD7-72D8-4913-899E-D7380FCF7F96}" srcOrd="0" destOrd="0" presId="urn:microsoft.com/office/officeart/2005/8/layout/lProcess1"/>
    <dgm:cxn modelId="{08425F94-5BEF-406B-AB54-A44135BDD67F}" srcId="{E0A5ED37-8389-43A2-ADBB-D23C6F1E79C5}" destId="{ECF3E54A-39F5-4F73-9EB3-28391B6F76FF}" srcOrd="1" destOrd="0" parTransId="{613BC2D0-18BF-4280-B7A7-3930E82D71D2}" sibTransId="{F91B43D9-DCF1-45FC-A07D-DBA6E58A3451}"/>
    <dgm:cxn modelId="{28315AA7-DA7A-4F28-87C2-1F1FCEDA9FBE}" type="presOf" srcId="{BB8E5639-737A-498A-9E7C-B3A783AB0FC4}" destId="{254A720A-A7CD-46C8-A3C5-E405F739AC7E}" srcOrd="0" destOrd="0" presId="urn:microsoft.com/office/officeart/2005/8/layout/lProcess1"/>
    <dgm:cxn modelId="{E3CEFCAC-4950-4B11-B445-0A0A9FB4AAD2}" srcId="{ECF3E54A-39F5-4F73-9EB3-28391B6F76FF}" destId="{D8B6F868-31B3-4106-A959-15BCE4F38A3C}" srcOrd="3" destOrd="0" parTransId="{F856191E-599D-4790-A066-951695DCB106}" sibTransId="{63D7F6C3-0176-4ADC-8E00-3F9D15F08CBC}"/>
    <dgm:cxn modelId="{3E0E9FB1-6266-46F5-A6C6-C6131A5EFC32}" srcId="{E0A5ED37-8389-43A2-ADBB-D23C6F1E79C5}" destId="{7BF60630-67BD-4C0E-99DF-49333D180E13}" srcOrd="0" destOrd="0" parTransId="{47A7CB9F-EF02-4BDD-9652-473F8B928664}" sibTransId="{4E5FCC64-393D-4E04-8D34-A6942B87C9B9}"/>
    <dgm:cxn modelId="{82A036B9-4611-4376-87C1-DC3376C715B1}" srcId="{7BF60630-67BD-4C0E-99DF-49333D180E13}" destId="{AB0219D1-CE7C-4D4D-93A6-3759E7A22C77}" srcOrd="1" destOrd="0" parTransId="{817E782A-638B-4E88-B833-E5EC55209FD9}" sibTransId="{92EC8C62-A307-4808-AD59-C0D1E9F77602}"/>
    <dgm:cxn modelId="{86E848BB-7CD3-416F-B52F-30B0C54706EA}" srcId="{7BF60630-67BD-4C0E-99DF-49333D180E13}" destId="{048B4985-2708-452B-92A5-AFE75A2976A8}" srcOrd="3" destOrd="0" parTransId="{5857A659-55FD-4F87-AE35-93BC3D45C253}" sibTransId="{BE91597A-FBAF-4C06-8D2D-37DA0B96E55A}"/>
    <dgm:cxn modelId="{01D86DC1-8497-45B7-8A2D-5025298165FB}" type="presOf" srcId="{7BF60630-67BD-4C0E-99DF-49333D180E13}" destId="{6041F80A-B325-4021-8357-8333546FD473}" srcOrd="0" destOrd="0" presId="urn:microsoft.com/office/officeart/2005/8/layout/lProcess1"/>
    <dgm:cxn modelId="{7D8F4CE1-3711-4D7A-B163-5D4A7302207C}" srcId="{ECF3E54A-39F5-4F73-9EB3-28391B6F76FF}" destId="{4D85A681-A300-46DF-A592-3BC292B6E36F}" srcOrd="1" destOrd="0" parTransId="{FF4E5DE9-3BE2-4456-A994-7E48F5B35660}" sibTransId="{4DE083B6-593D-49F5-9C5D-BB93E93C17C5}"/>
    <dgm:cxn modelId="{17E4A5E1-5330-49AC-AE86-69361976BF15}" type="presOf" srcId="{0C75A65F-3B6F-44EB-9043-998D779B2133}" destId="{3E0B6088-2B1A-445E-B33A-5743D2BDFF90}" srcOrd="0" destOrd="0" presId="urn:microsoft.com/office/officeart/2005/8/layout/lProcess1"/>
    <dgm:cxn modelId="{9E9252E4-47DE-4AA3-9E02-446E54A16894}" type="presOf" srcId="{B2B4DCF5-9E29-42F7-92B6-595C20DE646A}" destId="{BB8EE8FA-81FD-4745-8093-C23E66724D37}" srcOrd="0" destOrd="0" presId="urn:microsoft.com/office/officeart/2005/8/layout/lProcess1"/>
    <dgm:cxn modelId="{8F4BD9EA-6617-4383-A58F-6A962C0A411E}" type="presOf" srcId="{361D733F-966E-4E3C-9532-9949E705E442}" destId="{E238B52E-6B3A-4678-80A7-D67C6FA705CB}" srcOrd="0" destOrd="0" presId="urn:microsoft.com/office/officeart/2005/8/layout/lProcess1"/>
    <dgm:cxn modelId="{AC18E6F1-604F-483A-B33C-EF7598874229}" type="presOf" srcId="{90E303EE-51FF-4C93-9F34-36FAF29D106C}" destId="{D25D5C84-DADD-4E95-AA0F-9B1488712A47}" srcOrd="0" destOrd="0" presId="urn:microsoft.com/office/officeart/2005/8/layout/lProcess1"/>
    <dgm:cxn modelId="{46E53DF6-F095-40B7-A341-28D3568EA187}" type="presOf" srcId="{336FA8A2-A3EB-4C5D-B848-B36C773B7900}" destId="{663433F3-862A-4AE4-B8E5-A6216AF71224}" srcOrd="0" destOrd="0" presId="urn:microsoft.com/office/officeart/2005/8/layout/lProcess1"/>
    <dgm:cxn modelId="{0CB1BCFF-F7BD-446A-A85B-ACF02343A2C5}" type="presOf" srcId="{CCEBE340-AFC8-4592-8AA0-8A8100C82E96}" destId="{B40F670C-2490-4BE5-B5F2-C677AFAF4510}" srcOrd="0" destOrd="0" presId="urn:microsoft.com/office/officeart/2005/8/layout/lProcess1"/>
    <dgm:cxn modelId="{42FE7EAC-F6AF-4FDA-8038-2EFBDD756E16}" type="presParOf" srcId="{8CF4FAD7-72D8-4913-899E-D7380FCF7F96}" destId="{2147F6C5-F560-47DF-9C61-F5B73B928CAB}" srcOrd="0" destOrd="0" presId="urn:microsoft.com/office/officeart/2005/8/layout/lProcess1"/>
    <dgm:cxn modelId="{C06A4BDB-9E68-4FBF-BC9E-7B8BDBDE49B5}" type="presParOf" srcId="{2147F6C5-F560-47DF-9C61-F5B73B928CAB}" destId="{6041F80A-B325-4021-8357-8333546FD473}" srcOrd="0" destOrd="0" presId="urn:microsoft.com/office/officeart/2005/8/layout/lProcess1"/>
    <dgm:cxn modelId="{D5F1C2AA-1095-4EA4-8D3C-4FB5D5E7E54F}" type="presParOf" srcId="{2147F6C5-F560-47DF-9C61-F5B73B928CAB}" destId="{B40F670C-2490-4BE5-B5F2-C677AFAF4510}" srcOrd="1" destOrd="0" presId="urn:microsoft.com/office/officeart/2005/8/layout/lProcess1"/>
    <dgm:cxn modelId="{9DD8187C-D7D7-4370-8136-9E93A890B28B}" type="presParOf" srcId="{2147F6C5-F560-47DF-9C61-F5B73B928CAB}" destId="{2F07FEC4-3743-41FF-9674-18D5C64D9CB6}" srcOrd="2" destOrd="0" presId="urn:microsoft.com/office/officeart/2005/8/layout/lProcess1"/>
    <dgm:cxn modelId="{CDC80D03-E7A5-4A05-8078-DA3959CCDD51}" type="presParOf" srcId="{2147F6C5-F560-47DF-9C61-F5B73B928CAB}" destId="{D25D5C84-DADD-4E95-AA0F-9B1488712A47}" srcOrd="3" destOrd="0" presId="urn:microsoft.com/office/officeart/2005/8/layout/lProcess1"/>
    <dgm:cxn modelId="{FFECB289-DD0E-4A7B-A0F9-9BD93EA8705D}" type="presParOf" srcId="{2147F6C5-F560-47DF-9C61-F5B73B928CAB}" destId="{54417EAB-FECB-4BFA-AE3B-879BED3A08DC}" srcOrd="4" destOrd="0" presId="urn:microsoft.com/office/officeart/2005/8/layout/lProcess1"/>
    <dgm:cxn modelId="{A37D033D-B91C-408F-B3FA-7757838A4819}" type="presParOf" srcId="{2147F6C5-F560-47DF-9C61-F5B73B928CAB}" destId="{62DF69D1-32B2-457B-85F4-427204FFA0A0}" srcOrd="5" destOrd="0" presId="urn:microsoft.com/office/officeart/2005/8/layout/lProcess1"/>
    <dgm:cxn modelId="{89FCDFA9-7C49-475F-99CE-407BB9B1AC8F}" type="presParOf" srcId="{2147F6C5-F560-47DF-9C61-F5B73B928CAB}" destId="{E238B52E-6B3A-4678-80A7-D67C6FA705CB}" srcOrd="6" destOrd="0" presId="urn:microsoft.com/office/officeart/2005/8/layout/lProcess1"/>
    <dgm:cxn modelId="{0335951F-5AD5-4A5A-B96D-AA88F17E8F7B}" type="presParOf" srcId="{2147F6C5-F560-47DF-9C61-F5B73B928CAB}" destId="{254A720A-A7CD-46C8-A3C5-E405F739AC7E}" srcOrd="7" destOrd="0" presId="urn:microsoft.com/office/officeart/2005/8/layout/lProcess1"/>
    <dgm:cxn modelId="{5C3353D4-68BB-42D5-8D14-853CC5853729}" type="presParOf" srcId="{2147F6C5-F560-47DF-9C61-F5B73B928CAB}" destId="{90F6D55E-AA77-4B1E-A1D3-17D3BF8C0874}" srcOrd="8" destOrd="0" presId="urn:microsoft.com/office/officeart/2005/8/layout/lProcess1"/>
    <dgm:cxn modelId="{01632541-43AC-4A8C-A3B6-3033C022B00B}" type="presParOf" srcId="{8CF4FAD7-72D8-4913-899E-D7380FCF7F96}" destId="{2CDA22C7-9520-4EAA-92D7-8C8BAC30BA54}" srcOrd="1" destOrd="0" presId="urn:microsoft.com/office/officeart/2005/8/layout/lProcess1"/>
    <dgm:cxn modelId="{C8E5C0B3-4977-4048-9797-519AA0DD5E18}" type="presParOf" srcId="{8CF4FAD7-72D8-4913-899E-D7380FCF7F96}" destId="{6A3F93A2-A9F3-4D21-BC2F-50326B56949D}" srcOrd="2" destOrd="0" presId="urn:microsoft.com/office/officeart/2005/8/layout/lProcess1"/>
    <dgm:cxn modelId="{6B90BF06-3270-4BF8-92DE-69CE56F437AA}" type="presParOf" srcId="{6A3F93A2-A9F3-4D21-BC2F-50326B56949D}" destId="{F2BEB72E-A206-415A-949B-298247FA12CF}" srcOrd="0" destOrd="0" presId="urn:microsoft.com/office/officeart/2005/8/layout/lProcess1"/>
    <dgm:cxn modelId="{CA20B986-D4BF-4C7F-B406-103EB9761616}" type="presParOf" srcId="{6A3F93A2-A9F3-4D21-BC2F-50326B56949D}" destId="{663433F3-862A-4AE4-B8E5-A6216AF71224}" srcOrd="1" destOrd="0" presId="urn:microsoft.com/office/officeart/2005/8/layout/lProcess1"/>
    <dgm:cxn modelId="{0E706D1E-E40B-4922-B127-71C19FB1838A}" type="presParOf" srcId="{6A3F93A2-A9F3-4D21-BC2F-50326B56949D}" destId="{C9D65659-8530-41A9-8580-E1AB86B77BCC}" srcOrd="2" destOrd="0" presId="urn:microsoft.com/office/officeart/2005/8/layout/lProcess1"/>
    <dgm:cxn modelId="{CE3026B0-BC00-4BB8-BBA1-F9D3E1E4D269}" type="presParOf" srcId="{6A3F93A2-A9F3-4D21-BC2F-50326B56949D}" destId="{BB8EE8FA-81FD-4745-8093-C23E66724D37}" srcOrd="3" destOrd="0" presId="urn:microsoft.com/office/officeart/2005/8/layout/lProcess1"/>
    <dgm:cxn modelId="{31DF9868-F847-4C6E-8CD5-93115C6BFDE3}" type="presParOf" srcId="{6A3F93A2-A9F3-4D21-BC2F-50326B56949D}" destId="{FF461564-83FA-487F-9D86-4A81DDE260EA}" srcOrd="4" destOrd="0" presId="urn:microsoft.com/office/officeart/2005/8/layout/lProcess1"/>
    <dgm:cxn modelId="{A91CD17E-025E-4B52-A646-44473857370B}" type="presParOf" srcId="{6A3F93A2-A9F3-4D21-BC2F-50326B56949D}" destId="{62E5FF62-0C17-4BEF-89CF-B5996C1C68F2}" srcOrd="5" destOrd="0" presId="urn:microsoft.com/office/officeart/2005/8/layout/lProcess1"/>
    <dgm:cxn modelId="{D7BAF350-5103-4073-966A-E4C75FB9D726}" type="presParOf" srcId="{6A3F93A2-A9F3-4D21-BC2F-50326B56949D}" destId="{3E0B6088-2B1A-445E-B33A-5743D2BDFF90}" srcOrd="6" destOrd="0" presId="urn:microsoft.com/office/officeart/2005/8/layout/lProcess1"/>
    <dgm:cxn modelId="{28815A76-9470-4E7A-BCE1-1C461FF9964F}" type="presParOf" srcId="{6A3F93A2-A9F3-4D21-BC2F-50326B56949D}" destId="{244E69F2-B6C1-4036-B70E-AFC08C17A014}" srcOrd="7" destOrd="0" presId="urn:microsoft.com/office/officeart/2005/8/layout/lProcess1"/>
    <dgm:cxn modelId="{64F4B4C7-E409-445F-9B9F-1FA3A918785A}" type="presParOf" srcId="{6A3F93A2-A9F3-4D21-BC2F-50326B56949D}" destId="{C54A2542-B32A-43FC-9184-4044A00B1CF8}" srcOrd="8" destOrd="0" presId="urn:microsoft.com/office/officeart/2005/8/layout/lProcess1"/>
  </dgm:cxnLst>
  <dgm:bg/>
  <dgm:whole>
    <a:ln>
      <a:prstDash val="lgDash"/>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A5ED37-8389-43A2-ADBB-D23C6F1E79C5}" type="doc">
      <dgm:prSet loTypeId="urn:microsoft.com/office/officeart/2005/8/layout/lProcess1" loCatId="process" qsTypeId="urn:microsoft.com/office/officeart/2005/8/quickstyle/simple1" qsCatId="simple" csTypeId="urn:microsoft.com/office/officeart/2005/8/colors/accent6_1" csCatId="accent6" phldr="1"/>
      <dgm:spPr/>
      <dgm:t>
        <a:bodyPr/>
        <a:lstStyle/>
        <a:p>
          <a:endParaRPr lang="en-AU"/>
        </a:p>
      </dgm:t>
    </dgm:pt>
    <dgm:pt modelId="{7BF60630-67BD-4C0E-99DF-49333D180E13}">
      <dgm:prSet phldrT="[Text]" custT="1"/>
      <dgm:spPr>
        <a:solidFill>
          <a:schemeClr val="tx1"/>
        </a:solidFill>
      </dgm:spPr>
      <dgm:t>
        <a:bodyPr/>
        <a:lstStyle/>
        <a:p>
          <a:pPr rtl="0"/>
          <a:endParaRPr lang="en-US" sz="2400" b="1">
            <a:solidFill>
              <a:srgbClr val="83B73D"/>
            </a:solidFill>
            <a:latin typeface="Roboto Medium"/>
            <a:ea typeface="Roboto Medium"/>
            <a:cs typeface="Roboto Medium"/>
          </a:endParaRPr>
        </a:p>
        <a:p>
          <a:pPr rtl="0"/>
          <a:r>
            <a:rPr lang="en-US" sz="2400" b="1">
              <a:solidFill>
                <a:srgbClr val="83B73D"/>
              </a:solidFill>
              <a:latin typeface="Roboto Medium"/>
              <a:ea typeface="Roboto Medium"/>
              <a:cs typeface="Roboto Medium"/>
            </a:rPr>
            <a:t>Stage  2 AIF</a:t>
          </a:r>
          <a:br>
            <a:rPr lang="en-US" sz="2400" b="1">
              <a:solidFill>
                <a:srgbClr val="83B73D"/>
              </a:solidFill>
              <a:latin typeface="Roboto Medium"/>
              <a:ea typeface="Roboto Medium"/>
              <a:cs typeface="Roboto Medium"/>
            </a:rPr>
          </a:br>
          <a:endParaRPr lang="en-US" sz="2400" b="1">
            <a:solidFill>
              <a:srgbClr val="83B73D"/>
            </a:solidFill>
            <a:latin typeface="Roboto Medium"/>
            <a:ea typeface="Roboto Medium"/>
            <a:cs typeface="Roboto Medium"/>
          </a:endParaRPr>
        </a:p>
      </dgm:t>
    </dgm:pt>
    <dgm:pt modelId="{47A7CB9F-EF02-4BDD-9652-473F8B928664}" type="parTrans" cxnId="{3E0E9FB1-6266-46F5-A6C6-C6131A5EFC32}">
      <dgm:prSet/>
      <dgm:spPr/>
      <dgm:t>
        <a:bodyPr/>
        <a:lstStyle/>
        <a:p>
          <a:endParaRPr lang="en-AU"/>
        </a:p>
      </dgm:t>
    </dgm:pt>
    <dgm:pt modelId="{4E5FCC64-393D-4E04-8D34-A6942B87C9B9}" type="sibTrans" cxnId="{3E0E9FB1-6266-46F5-A6C6-C6131A5EFC32}">
      <dgm:prSet/>
      <dgm:spPr/>
      <dgm:t>
        <a:bodyPr/>
        <a:lstStyle/>
        <a:p>
          <a:endParaRPr lang="en-AU"/>
        </a:p>
      </dgm:t>
    </dgm:pt>
    <dgm:pt modelId="{AB0219D1-CE7C-4D4D-93A6-3759E7A22C77}">
      <dgm:prSet phldrT="[Text]" custT="1"/>
      <dgm:spPr>
        <a:solidFill>
          <a:srgbClr val="83B73D">
            <a:alpha val="90000"/>
          </a:srgbClr>
        </a:solidFill>
      </dgm:spPr>
      <dgm:t>
        <a:bodyPr/>
        <a:lstStyle/>
        <a:p>
          <a:pPr rtl="0">
            <a:buFont typeface="Symbol" panose="05050102010706020507" pitchFamily="18" charset="2"/>
            <a:buChar char=""/>
          </a:pPr>
          <a:r>
            <a:rPr lang="en-AU" sz="1600" b="0" cap="none" spc="0">
              <a:effectLst/>
              <a:latin typeface="Roboto Medium"/>
              <a:ea typeface="Roboto Medium"/>
              <a:cs typeface="Tahoma"/>
            </a:rPr>
            <a:t>Refining</a:t>
          </a:r>
          <a:r>
            <a:rPr lang="en-AU" sz="1600" b="1" cap="none" spc="0">
              <a:effectLst/>
              <a:latin typeface="Roboto Medium"/>
              <a:ea typeface="Roboto Medium"/>
              <a:cs typeface="Tahoma"/>
            </a:rPr>
            <a:t> self-regulation</a:t>
          </a:r>
          <a:r>
            <a:rPr lang="en-AU" sz="1600" cap="none" spc="0">
              <a:effectLst/>
              <a:latin typeface="Roboto Medium"/>
              <a:ea typeface="Roboto Medium"/>
              <a:cs typeface="Tahoma"/>
            </a:rPr>
            <a:t> </a:t>
          </a:r>
          <a:br>
            <a:rPr lang="en-AU" sz="1600" cap="none" spc="0">
              <a:effectLst/>
              <a:latin typeface="Roboto Medium"/>
              <a:ea typeface="Roboto Medium"/>
              <a:cs typeface="Tahoma"/>
            </a:rPr>
          </a:br>
          <a:r>
            <a:rPr lang="en-AU" sz="1600" i="1" cap="none" spc="0">
              <a:effectLst/>
              <a:latin typeface="Roboto Medium"/>
              <a:ea typeface="Roboto Medium"/>
              <a:cs typeface="Tahoma"/>
            </a:rPr>
            <a:t>I can work out how to do it</a:t>
          </a:r>
          <a:endParaRPr lang="en-AU" sz="1600" i="1"/>
        </a:p>
      </dgm:t>
    </dgm:pt>
    <dgm:pt modelId="{817E782A-638B-4E88-B833-E5EC55209FD9}" type="parTrans" cxnId="{82A036B9-4611-4376-87C1-DC3376C715B1}">
      <dgm:prSet/>
      <dgm:spPr/>
      <dgm:t>
        <a:bodyPr/>
        <a:lstStyle/>
        <a:p>
          <a:endParaRPr lang="en-AU"/>
        </a:p>
      </dgm:t>
    </dgm:pt>
    <dgm:pt modelId="{92EC8C62-A307-4808-AD59-C0D1E9F77602}" type="sibTrans" cxnId="{82A036B9-4611-4376-87C1-DC3376C715B1}">
      <dgm:prSet/>
      <dgm:spPr>
        <a:solidFill>
          <a:schemeClr val="bg1"/>
        </a:solidFill>
        <a:ln>
          <a:solidFill>
            <a:schemeClr val="bg1"/>
          </a:solidFill>
        </a:ln>
      </dgm:spPr>
      <dgm:t>
        <a:bodyPr/>
        <a:lstStyle/>
        <a:p>
          <a:endParaRPr lang="en-AU"/>
        </a:p>
      </dgm:t>
    </dgm:pt>
    <dgm:pt modelId="{ECF3E54A-39F5-4F73-9EB3-28391B6F76FF}">
      <dgm:prSet phldrT="[Text]" custT="1"/>
      <dgm:spPr>
        <a:solidFill>
          <a:schemeClr val="tx1"/>
        </a:solidFill>
        <a:ln w="28575">
          <a:solidFill>
            <a:schemeClr val="tx1"/>
          </a:solidFill>
          <a:prstDash val="solid"/>
        </a:ln>
      </dgm:spPr>
      <dgm:t>
        <a:bodyPr/>
        <a:lstStyle/>
        <a:p>
          <a:r>
            <a:rPr lang="en-US" sz="2400" b="1">
              <a:solidFill>
                <a:schemeClr val="accent5">
                  <a:lumMod val="60000"/>
                  <a:lumOff val="40000"/>
                </a:schemeClr>
              </a:solidFill>
              <a:latin typeface="Roboto Medium"/>
              <a:ea typeface="Roboto Medium"/>
              <a:cs typeface="Roboto Medium"/>
            </a:rPr>
            <a:t>Stage 2 AIF Modified</a:t>
          </a:r>
          <a:endParaRPr lang="en-AU" sz="2400" b="0">
            <a:solidFill>
              <a:schemeClr val="accent5">
                <a:lumMod val="60000"/>
                <a:lumOff val="40000"/>
              </a:schemeClr>
            </a:solidFill>
            <a:latin typeface="Roboto Medium"/>
            <a:ea typeface="Roboto Medium"/>
            <a:cs typeface="Roboto Medium"/>
          </a:endParaRPr>
        </a:p>
      </dgm:t>
    </dgm:pt>
    <dgm:pt modelId="{613BC2D0-18BF-4280-B7A7-3930E82D71D2}" type="parTrans" cxnId="{08425F94-5BEF-406B-AB54-A44135BDD67F}">
      <dgm:prSet/>
      <dgm:spPr/>
      <dgm:t>
        <a:bodyPr/>
        <a:lstStyle/>
        <a:p>
          <a:endParaRPr lang="en-AU"/>
        </a:p>
      </dgm:t>
    </dgm:pt>
    <dgm:pt modelId="{F91B43D9-DCF1-45FC-A07D-DBA6E58A3451}" type="sibTrans" cxnId="{08425F94-5BEF-406B-AB54-A44135BDD67F}">
      <dgm:prSet/>
      <dgm:spPr/>
      <dgm:t>
        <a:bodyPr/>
        <a:lstStyle/>
        <a:p>
          <a:endParaRPr lang="en-AU"/>
        </a:p>
      </dgm:t>
    </dgm:pt>
    <dgm:pt modelId="{F47400E3-4859-4A68-B63A-A5D6E91BF349}">
      <dgm:prSet phldrT="[Text]" custT="1"/>
      <dgm:spPr>
        <a:solidFill>
          <a:schemeClr val="accent5">
            <a:lumMod val="60000"/>
            <a:lumOff val="40000"/>
            <a:alpha val="90000"/>
          </a:schemeClr>
        </a:solidFill>
        <a:ln w="38100" cap="flat" cmpd="sng" algn="ctr">
          <a:noFill/>
          <a:prstDash val="solid"/>
          <a:miter lim="800000"/>
        </a:ln>
        <a:effectLst/>
      </dgm:spPr>
      <dgm:t>
        <a:bodyPr spcFirstLastPara="0" vert="horz" wrap="square" lIns="20320" tIns="20320" rIns="20320" bIns="20320" numCol="1" spcCol="1270" anchor="ctr" anchorCtr="0"/>
        <a:lstStyle/>
        <a:p>
          <a:pPr rtl="0">
            <a:buFont typeface="Symbol" panose="05050102010706020507" pitchFamily="18" charset="2"/>
            <a:buChar char=""/>
          </a:pPr>
          <a:r>
            <a:rPr lang="en-AU" sz="1600" b="0" kern="1200" cap="none" spc="0">
              <a:solidFill>
                <a:prstClr val="black">
                  <a:hueOff val="0"/>
                  <a:satOff val="0"/>
                  <a:lumOff val="0"/>
                  <a:alphaOff val="0"/>
                </a:prstClr>
              </a:solidFill>
              <a:effectLst/>
              <a:latin typeface="Roboto Medium"/>
              <a:ea typeface="Roboto Medium"/>
              <a:cs typeface="Tahoma"/>
            </a:rPr>
            <a:t>Further</a:t>
          </a:r>
          <a:r>
            <a:rPr lang="en-AU" sz="1600" b="0" kern="1200" cap="none" spc="0">
              <a:effectLst/>
              <a:latin typeface="Roboto Medium"/>
              <a:ea typeface="Roboto Medium"/>
              <a:cs typeface="Tahoma"/>
            </a:rPr>
            <a:t> developing </a:t>
          </a:r>
          <a:r>
            <a:rPr lang="en-AU" sz="1600" b="1" kern="1200" cap="none" spc="0">
              <a:effectLst/>
              <a:latin typeface="Roboto Medium"/>
              <a:ea typeface="Roboto Medium"/>
              <a:cs typeface="Tahoma"/>
            </a:rPr>
            <a:t>agency</a:t>
          </a:r>
          <a:r>
            <a:rPr lang="en-AU" sz="1600" b="0" kern="1200" cap="none" spc="0">
              <a:effectLst/>
              <a:latin typeface="Roboto Medium"/>
              <a:ea typeface="Roboto Medium"/>
              <a:cs typeface="Tahoma"/>
            </a:rPr>
            <a:t> </a:t>
          </a:r>
          <a:br>
            <a:rPr lang="en-AU" sz="1600" b="0" kern="1200" cap="none" spc="0">
              <a:effectLst/>
              <a:latin typeface="Roboto Medium"/>
              <a:ea typeface="Roboto Medium"/>
              <a:cs typeface="Tahoma"/>
            </a:rPr>
          </a:br>
          <a:r>
            <a:rPr lang="en-AU" sz="1600" b="0" i="1" kern="1200" cap="none" spc="0">
              <a:effectLst/>
              <a:latin typeface="Roboto Medium"/>
              <a:ea typeface="Roboto Medium"/>
              <a:cs typeface="Tahoma"/>
            </a:rPr>
            <a:t>My choices are important</a:t>
          </a:r>
          <a:endParaRPr lang="en-AU" sz="1600" i="1" kern="1200" cap="none" spc="0">
            <a:effectLst/>
            <a:latin typeface="Roboto Medium"/>
            <a:ea typeface="Roboto Medium"/>
            <a:cs typeface="Tahoma"/>
          </a:endParaRPr>
        </a:p>
      </dgm:t>
    </dgm:pt>
    <dgm:pt modelId="{336FA8A2-A3EB-4C5D-B848-B36C773B7900}" type="parTrans" cxnId="{43EE2A03-015D-4642-82C7-C1FF248366B1}">
      <dgm:prSet/>
      <dgm:spPr>
        <a:solidFill>
          <a:schemeClr val="bg1"/>
        </a:solidFill>
        <a:ln>
          <a:solidFill>
            <a:schemeClr val="bg1"/>
          </a:solidFill>
        </a:ln>
      </dgm:spPr>
      <dgm:t>
        <a:bodyPr/>
        <a:lstStyle/>
        <a:p>
          <a:endParaRPr lang="en-AU"/>
        </a:p>
      </dgm:t>
    </dgm:pt>
    <dgm:pt modelId="{B2B4DCF5-9E29-42F7-92B6-595C20DE646A}" type="sibTrans" cxnId="{43EE2A03-015D-4642-82C7-C1FF248366B1}">
      <dgm:prSet/>
      <dgm:spPr>
        <a:solidFill>
          <a:schemeClr val="bg1"/>
        </a:solidFill>
        <a:ln>
          <a:solidFill>
            <a:schemeClr val="bg1"/>
          </a:solidFill>
        </a:ln>
      </dgm:spPr>
      <dgm:t>
        <a:bodyPr/>
        <a:lstStyle/>
        <a:p>
          <a:endParaRPr lang="en-AU"/>
        </a:p>
      </dgm:t>
    </dgm:pt>
    <dgm:pt modelId="{361D733F-966E-4E3C-9532-9949E705E442}">
      <dgm:prSet phldrT="[Text]" custT="1"/>
      <dgm:spPr>
        <a:solidFill>
          <a:srgbClr val="83B73D">
            <a:alpha val="90000"/>
          </a:srgbClr>
        </a:solidFill>
      </dgm:spPr>
      <dgm:t>
        <a:bodyPr/>
        <a:lstStyle/>
        <a:p>
          <a:pPr rtl="0">
            <a:buFont typeface="Symbol" panose="05050102010706020507" pitchFamily="18" charset="2"/>
            <a:buChar char=""/>
          </a:pPr>
          <a:r>
            <a:rPr lang="en-AU" sz="1600" b="0" i="0" u="none" strike="noStrike" cap="none" spc="0" noProof="0" dirty="0">
              <a:effectLst/>
              <a:latin typeface="Roboto Medium"/>
              <a:ea typeface="Roboto Medium"/>
              <a:cs typeface="Roboto Medium"/>
            </a:rPr>
            <a:t>Exploring </a:t>
          </a:r>
          <a:r>
            <a:rPr lang="en-AU" sz="1600" b="1" i="0" u="none" strike="noStrike" cap="none" spc="0" noProof="0" dirty="0">
              <a:effectLst/>
              <a:latin typeface="Roboto Medium"/>
              <a:ea typeface="Roboto Medium"/>
              <a:cs typeface="Roboto Medium"/>
            </a:rPr>
            <a:t>Metacognition </a:t>
          </a:r>
          <a:br>
            <a:rPr lang="en-AU" sz="1600" b="1" i="0" u="none" strike="noStrike" cap="none" spc="0" noProof="0" dirty="0">
              <a:effectLst/>
              <a:latin typeface="Roboto Medium"/>
              <a:ea typeface="Roboto Medium"/>
              <a:cs typeface="Roboto Medium"/>
            </a:rPr>
          </a:br>
          <a:r>
            <a:rPr lang="en-AU" sz="1600" b="0" i="1" u="none" strike="noStrike" cap="none" spc="0" noProof="0" dirty="0">
              <a:effectLst/>
              <a:latin typeface="Roboto Medium"/>
              <a:ea typeface="Roboto Medium"/>
              <a:cs typeface="Roboto Medium"/>
            </a:rPr>
            <a:t>I can use how I think to achieve my goals</a:t>
          </a:r>
          <a:endParaRPr lang="en-AU" sz="1600" i="1" dirty="0">
            <a:latin typeface="Roboto Medium"/>
            <a:ea typeface="Roboto Medium"/>
            <a:cs typeface="Roboto Medium"/>
          </a:endParaRPr>
        </a:p>
      </dgm:t>
    </dgm:pt>
    <dgm:pt modelId="{EC297EEB-3678-4026-82ED-F7B6CFAD4603}" type="parTrans" cxnId="{41727108-2014-42AC-ACB1-594F15391008}">
      <dgm:prSet/>
      <dgm:spPr/>
      <dgm:t>
        <a:bodyPr/>
        <a:lstStyle/>
        <a:p>
          <a:endParaRPr lang="en-AU"/>
        </a:p>
      </dgm:t>
    </dgm:pt>
    <dgm:pt modelId="{BB8E5639-737A-498A-9E7C-B3A783AB0FC4}" type="sibTrans" cxnId="{41727108-2014-42AC-ACB1-594F15391008}">
      <dgm:prSet/>
      <dgm:spPr>
        <a:solidFill>
          <a:schemeClr val="bg1"/>
        </a:solidFill>
        <a:ln>
          <a:solidFill>
            <a:schemeClr val="bg1"/>
          </a:solidFill>
        </a:ln>
      </dgm:spPr>
      <dgm:t>
        <a:bodyPr/>
        <a:lstStyle/>
        <a:p>
          <a:endParaRPr lang="en-AU"/>
        </a:p>
      </dgm:t>
    </dgm:pt>
    <dgm:pt modelId="{048B4985-2708-452B-92A5-AFE75A2976A8}">
      <dgm:prSet phldrT="[Text]" custT="1"/>
      <dgm:spPr>
        <a:solidFill>
          <a:srgbClr val="83B73D">
            <a:alpha val="89804"/>
          </a:srgbClr>
        </a:solidFill>
      </dgm:spPr>
      <dgm:t>
        <a:bodyPr/>
        <a:lstStyle/>
        <a:p>
          <a:pPr rtl="0">
            <a:spcAft>
              <a:spcPts val="0"/>
            </a:spcAft>
            <a:buFont typeface="Symbol" panose="05050102010706020507" pitchFamily="18" charset="2"/>
            <a:buChar char=""/>
          </a:pPr>
          <a:r>
            <a:rPr lang="en-US" sz="1600" b="0" i="1">
              <a:latin typeface="Roboto Medium"/>
              <a:ea typeface="Roboto Medium"/>
              <a:cs typeface="Roboto Medium"/>
            </a:rPr>
            <a:t>Practicing </a:t>
          </a:r>
          <a:r>
            <a:rPr lang="en-US" sz="1600" b="1" i="1">
              <a:latin typeface="Roboto Medium"/>
              <a:ea typeface="Roboto Medium"/>
              <a:cs typeface="Roboto Medium"/>
            </a:rPr>
            <a:t>Reflective Practice </a:t>
          </a:r>
          <a:r>
            <a:rPr lang="en-US" sz="1600" b="0" i="1">
              <a:latin typeface="Roboto Medium"/>
              <a:ea typeface="Roboto Medium"/>
              <a:cs typeface="Roboto Medium"/>
            </a:rPr>
            <a:t>and</a:t>
          </a:r>
          <a:r>
            <a:rPr lang="en-US" sz="1600" b="1" i="1">
              <a:latin typeface="Roboto Medium"/>
              <a:ea typeface="Roboto Medium"/>
              <a:cs typeface="Roboto Medium"/>
            </a:rPr>
            <a:t> Evaluative Judgement</a:t>
          </a:r>
        </a:p>
        <a:p>
          <a:pPr rtl="0">
            <a:spcAft>
              <a:spcPts val="0"/>
            </a:spcAft>
            <a:buFont typeface="Symbol" panose="05050102010706020507" pitchFamily="18" charset="2"/>
            <a:buChar char=""/>
          </a:pPr>
          <a:r>
            <a:rPr lang="en-US" sz="1600" b="1" i="1">
              <a:latin typeface="Roboto Medium"/>
              <a:ea typeface="Roboto Medium"/>
              <a:cs typeface="Roboto Medium"/>
            </a:rPr>
            <a:t> </a:t>
          </a:r>
          <a:r>
            <a:rPr lang="en-US" sz="1600" b="0" i="1">
              <a:latin typeface="Roboto Medium"/>
              <a:ea typeface="Roboto Medium"/>
              <a:cs typeface="Roboto Medium"/>
            </a:rPr>
            <a:t>I know and can justify my why</a:t>
          </a:r>
          <a:endParaRPr lang="en-AU" sz="1600" b="0" i="1">
            <a:latin typeface="Roboto Medium"/>
            <a:ea typeface="Roboto Medium"/>
            <a:cs typeface="Roboto Medium"/>
          </a:endParaRPr>
        </a:p>
      </dgm:t>
    </dgm:pt>
    <dgm:pt modelId="{5857A659-55FD-4F87-AE35-93BC3D45C253}" type="parTrans" cxnId="{86E848BB-7CD3-416F-B52F-30B0C54706EA}">
      <dgm:prSet/>
      <dgm:spPr/>
      <dgm:t>
        <a:bodyPr/>
        <a:lstStyle/>
        <a:p>
          <a:endParaRPr lang="en-AU"/>
        </a:p>
      </dgm:t>
    </dgm:pt>
    <dgm:pt modelId="{BE91597A-FBAF-4C06-8D2D-37DA0B96E55A}" type="sibTrans" cxnId="{86E848BB-7CD3-416F-B52F-30B0C54706EA}">
      <dgm:prSet/>
      <dgm:spPr/>
      <dgm:t>
        <a:bodyPr/>
        <a:lstStyle/>
        <a:p>
          <a:endParaRPr lang="en-AU"/>
        </a:p>
      </dgm:t>
    </dgm:pt>
    <dgm:pt modelId="{0C75A65F-3B6F-44EB-9043-998D779B2133}">
      <dgm:prSet phldrT="[Text]" custT="1"/>
      <dgm:spPr>
        <a:solidFill>
          <a:schemeClr val="accent5">
            <a:lumMod val="60000"/>
            <a:lumOff val="40000"/>
            <a:alpha val="90000"/>
          </a:schemeClr>
        </a:solidFill>
        <a:ln w="38100">
          <a:noFill/>
          <a:prstDash val="solid"/>
        </a:ln>
      </dgm:spPr>
      <dgm:t>
        <a:bodyPr/>
        <a:lstStyle/>
        <a:p>
          <a:pPr rtl="0">
            <a:buFont typeface="Symbol" panose="05050102010706020507" pitchFamily="18" charset="2"/>
            <a:buChar char=""/>
          </a:pPr>
          <a:r>
            <a:rPr lang="en-AU" sz="1600" b="0" cap="none" spc="0">
              <a:effectLst/>
              <a:latin typeface="Roboto Medium"/>
              <a:ea typeface="Roboto Medium"/>
              <a:cs typeface="Tahoma"/>
            </a:rPr>
            <a:t>Exploring </a:t>
          </a:r>
          <a:r>
            <a:rPr lang="en-AU" sz="1600" b="1" cap="none" spc="0">
              <a:effectLst/>
              <a:latin typeface="Roboto Medium"/>
              <a:ea typeface="Roboto Medium"/>
              <a:cs typeface="Tahoma"/>
            </a:rPr>
            <a:t>future capabilities </a:t>
          </a:r>
          <a:br>
            <a:rPr lang="en-AU" sz="1600" b="1" cap="none" spc="0">
              <a:effectLst/>
              <a:latin typeface="Roboto Medium"/>
              <a:ea typeface="Roboto Medium"/>
              <a:cs typeface="Tahoma"/>
            </a:rPr>
          </a:br>
          <a:r>
            <a:rPr lang="en-AU" sz="1600" b="0" i="1" cap="none" spc="0">
              <a:effectLst/>
              <a:latin typeface="Roboto Medium"/>
              <a:ea typeface="Roboto Medium"/>
              <a:cs typeface="Tahoma"/>
            </a:rPr>
            <a:t>I can build skills </a:t>
          </a:r>
          <a:r>
            <a:rPr lang="en-AU" sz="1600" i="1" cap="none" spc="0">
              <a:effectLst/>
              <a:latin typeface="Roboto Medium"/>
              <a:ea typeface="Roboto Medium"/>
              <a:cs typeface="Tahoma"/>
            </a:rPr>
            <a:t>and connections to the world</a:t>
          </a:r>
          <a:endParaRPr lang="en-AU" sz="1600" i="1">
            <a:latin typeface="Roboto Medium"/>
            <a:ea typeface="Roboto Medium"/>
            <a:cs typeface="Tahoma"/>
          </a:endParaRPr>
        </a:p>
      </dgm:t>
    </dgm:pt>
    <dgm:pt modelId="{F0F983E6-A248-4B16-ACA6-97EC969F2941}" type="parTrans" cxnId="{E61E7F61-EEB0-4220-8ED7-4D80C4A730FA}">
      <dgm:prSet/>
      <dgm:spPr/>
      <dgm:t>
        <a:bodyPr/>
        <a:lstStyle/>
        <a:p>
          <a:endParaRPr lang="en-AU"/>
        </a:p>
      </dgm:t>
    </dgm:pt>
    <dgm:pt modelId="{50461F17-44B8-4EF3-9313-B4B26D92921D}" type="sibTrans" cxnId="{E61E7F61-EEB0-4220-8ED7-4D80C4A730FA}">
      <dgm:prSet/>
      <dgm:spPr>
        <a:solidFill>
          <a:schemeClr val="bg1"/>
        </a:solidFill>
        <a:ln>
          <a:solidFill>
            <a:schemeClr val="bg1"/>
          </a:solidFill>
        </a:ln>
      </dgm:spPr>
      <dgm:t>
        <a:bodyPr/>
        <a:lstStyle/>
        <a:p>
          <a:endParaRPr lang="en-AU"/>
        </a:p>
      </dgm:t>
    </dgm:pt>
    <dgm:pt modelId="{D8B6F868-31B3-4106-A959-15BCE4F38A3C}">
      <dgm:prSet phldrT="[Text]" custT="1"/>
      <dgm:spPr>
        <a:solidFill>
          <a:schemeClr val="accent5">
            <a:lumMod val="60000"/>
            <a:lumOff val="40000"/>
            <a:alpha val="90000"/>
          </a:schemeClr>
        </a:solidFill>
        <a:ln w="38100">
          <a:noFill/>
          <a:prstDash val="solid"/>
        </a:ln>
      </dgm:spPr>
      <dgm:t>
        <a:bodyPr/>
        <a:lstStyle/>
        <a:p>
          <a:pPr rtl="0">
            <a:spcAft>
              <a:spcPts val="0"/>
            </a:spcAft>
            <a:buFont typeface="Symbol" panose="05050102010706020507" pitchFamily="18" charset="2"/>
            <a:buChar char=""/>
          </a:pPr>
          <a:r>
            <a:rPr lang="en-AU" sz="1600" cap="none" spc="0">
              <a:effectLst/>
              <a:latin typeface="Roboto Medium"/>
              <a:ea typeface="Roboto Medium"/>
              <a:cs typeface="Tahoma"/>
            </a:rPr>
            <a:t>Developing</a:t>
          </a:r>
          <a:r>
            <a:rPr lang="en-AU" sz="1600" b="0" i="0">
              <a:latin typeface="Roboto Medium"/>
              <a:ea typeface="Roboto Medium"/>
              <a:cs typeface="Tahoma"/>
            </a:rPr>
            <a:t> </a:t>
          </a:r>
          <a:r>
            <a:rPr lang="en-AU" sz="1600" b="1" i="0">
              <a:latin typeface="Roboto Medium"/>
              <a:ea typeface="Roboto Medium"/>
              <a:cs typeface="Tahoma"/>
            </a:rPr>
            <a:t>communication </a:t>
          </a:r>
        </a:p>
        <a:p>
          <a:pPr rtl="0">
            <a:spcAft>
              <a:spcPts val="0"/>
            </a:spcAft>
            <a:buFont typeface="Symbol" panose="05050102010706020507" pitchFamily="18" charset="2"/>
            <a:buChar char=""/>
          </a:pPr>
          <a:r>
            <a:rPr lang="en-AU" sz="1600" b="0" i="1">
              <a:latin typeface="Roboto Medium"/>
              <a:ea typeface="Roboto Medium"/>
              <a:cs typeface="Tahoma"/>
            </a:rPr>
            <a:t>I can communicate to show my learning the way I prefer</a:t>
          </a:r>
          <a:endParaRPr lang="en-AU" sz="1600" b="0" i="1">
            <a:latin typeface="Roboto Medium"/>
            <a:ea typeface="Roboto Medium"/>
            <a:cs typeface="Roboto Medium"/>
          </a:endParaRPr>
        </a:p>
      </dgm:t>
    </dgm:pt>
    <dgm:pt modelId="{F856191E-599D-4790-A066-951695DCB106}" type="parTrans" cxnId="{E3CEFCAC-4950-4B11-B445-0A0A9FB4AAD2}">
      <dgm:prSet/>
      <dgm:spPr/>
      <dgm:t>
        <a:bodyPr/>
        <a:lstStyle/>
        <a:p>
          <a:endParaRPr lang="en-AU"/>
        </a:p>
      </dgm:t>
    </dgm:pt>
    <dgm:pt modelId="{63D7F6C3-0176-4ADC-8E00-3F9D15F08CBC}" type="sibTrans" cxnId="{E3CEFCAC-4950-4B11-B445-0A0A9FB4AAD2}">
      <dgm:prSet/>
      <dgm:spPr/>
      <dgm:t>
        <a:bodyPr/>
        <a:lstStyle/>
        <a:p>
          <a:endParaRPr lang="en-AU"/>
        </a:p>
      </dgm:t>
    </dgm:pt>
    <dgm:pt modelId="{4D85A681-A300-46DF-A592-3BC292B6E36F}">
      <dgm:prSet phldr="0" custT="1"/>
      <dgm:spPr>
        <a:solidFill>
          <a:schemeClr val="accent5">
            <a:lumMod val="60000"/>
            <a:lumOff val="40000"/>
            <a:alpha val="90000"/>
          </a:schemeClr>
        </a:solidFill>
        <a:ln w="38100">
          <a:noFill/>
          <a:prstDash val="solid"/>
        </a:ln>
      </dgm:spPr>
      <dgm:t>
        <a:bodyPr/>
        <a:lstStyle/>
        <a:p>
          <a:pPr rtl="0"/>
          <a:r>
            <a:rPr lang="en-AU" sz="1600" b="0" cap="none" spc="0">
              <a:effectLst/>
              <a:latin typeface="Roboto Medium"/>
              <a:ea typeface="Roboto Medium"/>
              <a:cs typeface="Tahoma"/>
            </a:rPr>
            <a:t>Practicing</a:t>
          </a:r>
          <a:r>
            <a:rPr lang="en-AU" sz="1600" b="1" cap="none" spc="0">
              <a:effectLst/>
              <a:latin typeface="Roboto Medium"/>
              <a:ea typeface="Roboto Medium"/>
              <a:cs typeface="Tahoma"/>
            </a:rPr>
            <a:t> co-regulation </a:t>
          </a:r>
          <a:r>
            <a:rPr lang="en-AU" sz="1600" b="0" cap="none" spc="0">
              <a:effectLst/>
              <a:latin typeface="Roboto Medium"/>
              <a:ea typeface="Roboto Medium"/>
              <a:cs typeface="Tahoma"/>
            </a:rPr>
            <a:t>and </a:t>
          </a:r>
          <a:r>
            <a:rPr lang="en-AU" sz="1600" b="0" i="0" cap="none" spc="0">
              <a:effectLst/>
              <a:latin typeface="Roboto Medium"/>
              <a:ea typeface="Roboto Medium"/>
              <a:cs typeface="Tahoma"/>
            </a:rPr>
            <a:t>developing independence </a:t>
          </a:r>
        </a:p>
        <a:p>
          <a:pPr rtl="0"/>
          <a:r>
            <a:rPr lang="en-AU" sz="1600" b="0" i="1" cap="none" spc="0">
              <a:effectLst/>
              <a:latin typeface="Roboto Medium"/>
              <a:ea typeface="Roboto Medium"/>
              <a:cs typeface="Tahoma"/>
            </a:rPr>
            <a:t>I can access help and help myself</a:t>
          </a:r>
          <a:endParaRPr lang="en-AU" sz="1600" i="1">
            <a:latin typeface="Roboto Medium"/>
            <a:ea typeface="Roboto Medium"/>
            <a:cs typeface="Roboto Medium"/>
          </a:endParaRPr>
        </a:p>
      </dgm:t>
    </dgm:pt>
    <dgm:pt modelId="{FF4E5DE9-3BE2-4456-A994-7E48F5B35660}" type="parTrans" cxnId="{7D8F4CE1-3711-4D7A-B163-5D4A7302207C}">
      <dgm:prSet/>
      <dgm:spPr/>
      <dgm:t>
        <a:bodyPr/>
        <a:lstStyle/>
        <a:p>
          <a:endParaRPr lang="en-AU"/>
        </a:p>
      </dgm:t>
    </dgm:pt>
    <dgm:pt modelId="{4DE083B6-593D-49F5-9C5D-BB93E93C17C5}" type="sibTrans" cxnId="{7D8F4CE1-3711-4D7A-B163-5D4A7302207C}">
      <dgm:prSet/>
      <dgm:spPr/>
      <dgm:t>
        <a:bodyPr/>
        <a:lstStyle/>
        <a:p>
          <a:endParaRPr lang="en-AU"/>
        </a:p>
      </dgm:t>
    </dgm:pt>
    <dgm:pt modelId="{829A3CA8-EFF7-4C67-AEA0-2BE4FA30BBB4}">
      <dgm:prSet phldrT="[Text]" custT="1"/>
      <dgm:spPr>
        <a:solidFill>
          <a:srgbClr val="83B73D"/>
        </a:solidFill>
      </dgm:spPr>
      <dgm:t>
        <a:bodyPr/>
        <a:lstStyle/>
        <a:p>
          <a:pPr rtl="0">
            <a:buFont typeface="Symbol" panose="05050102010706020507" pitchFamily="18" charset="2"/>
            <a:buChar char=""/>
          </a:pPr>
          <a:r>
            <a:rPr lang="en-AU" sz="1600" b="0" cap="none" spc="0">
              <a:effectLst/>
              <a:latin typeface="Roboto Medium"/>
              <a:ea typeface="Roboto Medium"/>
              <a:cs typeface="Tahoma"/>
            </a:rPr>
            <a:t>Activating </a:t>
          </a:r>
          <a:r>
            <a:rPr lang="en-AU" sz="1600" b="1" cap="none" spc="0">
              <a:effectLst/>
              <a:latin typeface="Roboto Medium"/>
              <a:ea typeface="Roboto Medium"/>
              <a:cs typeface="Tahoma"/>
            </a:rPr>
            <a:t>agency</a:t>
          </a:r>
          <a:r>
            <a:rPr lang="en-AU" sz="1600" b="0" cap="none" spc="0">
              <a:effectLst/>
              <a:latin typeface="Roboto Medium"/>
              <a:ea typeface="Roboto Medium"/>
              <a:cs typeface="Tahoma"/>
            </a:rPr>
            <a:t> </a:t>
          </a:r>
          <a:br>
            <a:rPr lang="en-AU" sz="1600" b="0" cap="none" spc="0">
              <a:effectLst/>
              <a:latin typeface="Roboto Medium"/>
              <a:ea typeface="Roboto Medium"/>
              <a:cs typeface="Tahoma"/>
            </a:rPr>
          </a:br>
          <a:r>
            <a:rPr lang="en-AU" sz="1600" b="0" i="1" cap="none" spc="0">
              <a:effectLst/>
              <a:latin typeface="Roboto Medium"/>
              <a:ea typeface="Roboto Medium"/>
              <a:cs typeface="Tahoma"/>
            </a:rPr>
            <a:t>I can choose and pursue an individual path</a:t>
          </a:r>
          <a:endParaRPr lang="en-AU" sz="1600" i="1">
            <a:latin typeface="Roboto Medium" panose="02000000000000000000" pitchFamily="2" charset="0"/>
            <a:ea typeface="Roboto Medium" panose="02000000000000000000" pitchFamily="2" charset="0"/>
          </a:endParaRPr>
        </a:p>
      </dgm:t>
    </dgm:pt>
    <dgm:pt modelId="{90E303EE-51FF-4C93-9F34-36FAF29D106C}" type="sibTrans" cxnId="{BE7E1977-4EFE-467F-BE11-B8F4377CEAF5}">
      <dgm:prSet/>
      <dgm:spPr>
        <a:solidFill>
          <a:schemeClr val="bg1"/>
        </a:solidFill>
        <a:ln w="38100">
          <a:solidFill>
            <a:srgbClr val="83B73D"/>
          </a:solidFill>
        </a:ln>
      </dgm:spPr>
      <dgm:t>
        <a:bodyPr/>
        <a:lstStyle/>
        <a:p>
          <a:endParaRPr lang="en-AU"/>
        </a:p>
      </dgm:t>
    </dgm:pt>
    <dgm:pt modelId="{CCEBE340-AFC8-4592-8AA0-8A8100C82E96}" type="parTrans" cxnId="{BE7E1977-4EFE-467F-BE11-B8F4377CEAF5}">
      <dgm:prSet/>
      <dgm:spPr>
        <a:solidFill>
          <a:schemeClr val="bg1"/>
        </a:solidFill>
        <a:ln>
          <a:solidFill>
            <a:schemeClr val="bg1"/>
          </a:solidFill>
        </a:ln>
      </dgm:spPr>
      <dgm:t>
        <a:bodyPr/>
        <a:lstStyle/>
        <a:p>
          <a:endParaRPr lang="en-AU"/>
        </a:p>
      </dgm:t>
    </dgm:pt>
    <dgm:pt modelId="{8CF4FAD7-72D8-4913-899E-D7380FCF7F96}" type="pres">
      <dgm:prSet presAssocID="{E0A5ED37-8389-43A2-ADBB-D23C6F1E79C5}" presName="Name0" presStyleCnt="0">
        <dgm:presLayoutVars>
          <dgm:dir/>
          <dgm:animLvl val="lvl"/>
          <dgm:resizeHandles val="exact"/>
        </dgm:presLayoutVars>
      </dgm:prSet>
      <dgm:spPr/>
    </dgm:pt>
    <dgm:pt modelId="{2147F6C5-F560-47DF-9C61-F5B73B928CAB}" type="pres">
      <dgm:prSet presAssocID="{7BF60630-67BD-4C0E-99DF-49333D180E13}" presName="vertFlow" presStyleCnt="0"/>
      <dgm:spPr/>
    </dgm:pt>
    <dgm:pt modelId="{6041F80A-B325-4021-8357-8333546FD473}" type="pres">
      <dgm:prSet presAssocID="{7BF60630-67BD-4C0E-99DF-49333D180E13}" presName="header" presStyleLbl="node1" presStyleIdx="0" presStyleCnt="2"/>
      <dgm:spPr/>
    </dgm:pt>
    <dgm:pt modelId="{B40F670C-2490-4BE5-B5F2-C677AFAF4510}" type="pres">
      <dgm:prSet presAssocID="{CCEBE340-AFC8-4592-8AA0-8A8100C82E96}" presName="parTrans" presStyleLbl="sibTrans2D1" presStyleIdx="0" presStyleCnt="8"/>
      <dgm:spPr/>
    </dgm:pt>
    <dgm:pt modelId="{2F07FEC4-3743-41FF-9674-18D5C64D9CB6}" type="pres">
      <dgm:prSet presAssocID="{829A3CA8-EFF7-4C67-AEA0-2BE4FA30BBB4}" presName="child" presStyleLbl="alignAccFollowNode1" presStyleIdx="0" presStyleCnt="8">
        <dgm:presLayoutVars>
          <dgm:chMax val="0"/>
          <dgm:bulletEnabled val="1"/>
        </dgm:presLayoutVars>
      </dgm:prSet>
      <dgm:spPr/>
    </dgm:pt>
    <dgm:pt modelId="{D25D5C84-DADD-4E95-AA0F-9B1488712A47}" type="pres">
      <dgm:prSet presAssocID="{90E303EE-51FF-4C93-9F34-36FAF29D106C}" presName="sibTrans" presStyleLbl="sibTrans2D1" presStyleIdx="1" presStyleCnt="8" custAng="5913625" custFlipVert="1" custFlipHor="0" custScaleX="28813" custScaleY="28813" custLinFactX="500000" custLinFactY="-213030" custLinFactNeighborX="507226" custLinFactNeighborY="-300000"/>
      <dgm:spPr/>
    </dgm:pt>
    <dgm:pt modelId="{54417EAB-FECB-4BFA-AE3B-879BED3A08DC}" type="pres">
      <dgm:prSet presAssocID="{AB0219D1-CE7C-4D4D-93A6-3759E7A22C77}" presName="child" presStyleLbl="alignAccFollowNode1" presStyleIdx="1" presStyleCnt="8">
        <dgm:presLayoutVars>
          <dgm:chMax val="0"/>
          <dgm:bulletEnabled val="1"/>
        </dgm:presLayoutVars>
      </dgm:prSet>
      <dgm:spPr/>
    </dgm:pt>
    <dgm:pt modelId="{62DF69D1-32B2-457B-85F4-427204FFA0A0}" type="pres">
      <dgm:prSet presAssocID="{92EC8C62-A307-4808-AD59-C0D1E9F77602}" presName="sibTrans" presStyleLbl="sibTrans2D1" presStyleIdx="2" presStyleCnt="8"/>
      <dgm:spPr/>
    </dgm:pt>
    <dgm:pt modelId="{E238B52E-6B3A-4678-80A7-D67C6FA705CB}" type="pres">
      <dgm:prSet presAssocID="{361D733F-966E-4E3C-9532-9949E705E442}" presName="child" presStyleLbl="alignAccFollowNode1" presStyleIdx="2" presStyleCnt="8">
        <dgm:presLayoutVars>
          <dgm:chMax val="0"/>
          <dgm:bulletEnabled val="1"/>
        </dgm:presLayoutVars>
      </dgm:prSet>
      <dgm:spPr/>
    </dgm:pt>
    <dgm:pt modelId="{254A720A-A7CD-46C8-A3C5-E405F739AC7E}" type="pres">
      <dgm:prSet presAssocID="{BB8E5639-737A-498A-9E7C-B3A783AB0FC4}" presName="sibTrans" presStyleLbl="sibTrans2D1" presStyleIdx="3" presStyleCnt="8"/>
      <dgm:spPr/>
    </dgm:pt>
    <dgm:pt modelId="{90F6D55E-AA77-4B1E-A1D3-17D3BF8C0874}" type="pres">
      <dgm:prSet presAssocID="{048B4985-2708-452B-92A5-AFE75A2976A8}" presName="child" presStyleLbl="alignAccFollowNode1" presStyleIdx="3" presStyleCnt="8">
        <dgm:presLayoutVars>
          <dgm:chMax val="0"/>
          <dgm:bulletEnabled val="1"/>
        </dgm:presLayoutVars>
      </dgm:prSet>
      <dgm:spPr/>
    </dgm:pt>
    <dgm:pt modelId="{2CDA22C7-9520-4EAA-92D7-8C8BAC30BA54}" type="pres">
      <dgm:prSet presAssocID="{7BF60630-67BD-4C0E-99DF-49333D180E13}" presName="hSp" presStyleCnt="0"/>
      <dgm:spPr/>
    </dgm:pt>
    <dgm:pt modelId="{6A3F93A2-A9F3-4D21-BC2F-50326B56949D}" type="pres">
      <dgm:prSet presAssocID="{ECF3E54A-39F5-4F73-9EB3-28391B6F76FF}" presName="vertFlow" presStyleCnt="0"/>
      <dgm:spPr/>
    </dgm:pt>
    <dgm:pt modelId="{F2BEB72E-A206-415A-949B-298247FA12CF}" type="pres">
      <dgm:prSet presAssocID="{ECF3E54A-39F5-4F73-9EB3-28391B6F76FF}" presName="header" presStyleLbl="node1" presStyleIdx="1" presStyleCnt="2" custLinFactNeighborX="-463" custLinFactNeighborY="-6680"/>
      <dgm:spPr/>
    </dgm:pt>
    <dgm:pt modelId="{663433F3-862A-4AE4-B8E5-A6216AF71224}" type="pres">
      <dgm:prSet presAssocID="{336FA8A2-A3EB-4C5D-B848-B36C773B7900}" presName="parTrans" presStyleLbl="sibTrans2D1" presStyleIdx="4" presStyleCnt="8"/>
      <dgm:spPr/>
    </dgm:pt>
    <dgm:pt modelId="{C9D65659-8530-41A9-8580-E1AB86B77BCC}" type="pres">
      <dgm:prSet presAssocID="{F47400E3-4859-4A68-B63A-A5D6E91BF349}" presName="child" presStyleLbl="alignAccFollowNode1" presStyleIdx="4" presStyleCnt="8" custLinFactNeighborX="-231" custLinFactNeighborY="-2643">
        <dgm:presLayoutVars>
          <dgm:chMax val="0"/>
          <dgm:bulletEnabled val="1"/>
        </dgm:presLayoutVars>
      </dgm:prSet>
      <dgm:spPr>
        <a:xfrm>
          <a:off x="4126947" y="1466935"/>
          <a:ext cx="3626922" cy="906730"/>
        </a:xfrm>
        <a:prstGeom prst="roundRect">
          <a:avLst>
            <a:gd name="adj" fmla="val 10000"/>
          </a:avLst>
        </a:prstGeom>
      </dgm:spPr>
    </dgm:pt>
    <dgm:pt modelId="{BB8EE8FA-81FD-4745-8093-C23E66724D37}" type="pres">
      <dgm:prSet presAssocID="{B2B4DCF5-9E29-42F7-92B6-595C20DE646A}" presName="sibTrans" presStyleLbl="sibTrans2D1" presStyleIdx="5" presStyleCnt="8"/>
      <dgm:spPr/>
    </dgm:pt>
    <dgm:pt modelId="{FF461564-83FA-487F-9D86-4A81DDE260EA}" type="pres">
      <dgm:prSet presAssocID="{4D85A681-A300-46DF-A592-3BC292B6E36F}" presName="child" presStyleLbl="alignAccFollowNode1" presStyleIdx="5" presStyleCnt="8">
        <dgm:presLayoutVars>
          <dgm:chMax val="0"/>
          <dgm:bulletEnabled val="1"/>
        </dgm:presLayoutVars>
      </dgm:prSet>
      <dgm:spPr/>
    </dgm:pt>
    <dgm:pt modelId="{62E5FF62-0C17-4BEF-89CF-B5996C1C68F2}" type="pres">
      <dgm:prSet presAssocID="{4DE083B6-593D-49F5-9C5D-BB93E93C17C5}" presName="sibTrans" presStyleLbl="sibTrans2D1" presStyleIdx="6" presStyleCnt="8" custFlipVert="1" custFlipHor="1" custScaleX="28813" custScaleY="164773" custLinFactX="500000" custLinFactY="818701" custLinFactNeighborX="574529" custLinFactNeighborY="900000"/>
      <dgm:spPr/>
    </dgm:pt>
    <dgm:pt modelId="{3E0B6088-2B1A-445E-B33A-5743D2BDFF90}" type="pres">
      <dgm:prSet presAssocID="{0C75A65F-3B6F-44EB-9043-998D779B2133}" presName="child" presStyleLbl="alignAccFollowNode1" presStyleIdx="6" presStyleCnt="8">
        <dgm:presLayoutVars>
          <dgm:chMax val="0"/>
          <dgm:bulletEnabled val="1"/>
        </dgm:presLayoutVars>
      </dgm:prSet>
      <dgm:spPr/>
    </dgm:pt>
    <dgm:pt modelId="{244E69F2-B6C1-4036-B70E-AFC08C17A014}" type="pres">
      <dgm:prSet presAssocID="{50461F17-44B8-4EF3-9313-B4B26D92921D}" presName="sibTrans" presStyleLbl="sibTrans2D1" presStyleIdx="7" presStyleCnt="8"/>
      <dgm:spPr/>
    </dgm:pt>
    <dgm:pt modelId="{C54A2542-B32A-43FC-9184-4044A00B1CF8}" type="pres">
      <dgm:prSet presAssocID="{D8B6F868-31B3-4106-A959-15BCE4F38A3C}" presName="child" presStyleLbl="alignAccFollowNode1" presStyleIdx="7" presStyleCnt="8">
        <dgm:presLayoutVars>
          <dgm:chMax val="0"/>
          <dgm:bulletEnabled val="1"/>
        </dgm:presLayoutVars>
      </dgm:prSet>
      <dgm:spPr/>
    </dgm:pt>
  </dgm:ptLst>
  <dgm:cxnLst>
    <dgm:cxn modelId="{7A982603-9E5C-4040-A745-89ED49B5C299}" type="presOf" srcId="{AB0219D1-CE7C-4D4D-93A6-3759E7A22C77}" destId="{54417EAB-FECB-4BFA-AE3B-879BED3A08DC}" srcOrd="0" destOrd="0" presId="urn:microsoft.com/office/officeart/2005/8/layout/lProcess1"/>
    <dgm:cxn modelId="{43EE2A03-015D-4642-82C7-C1FF248366B1}" srcId="{ECF3E54A-39F5-4F73-9EB3-28391B6F76FF}" destId="{F47400E3-4859-4A68-B63A-A5D6E91BF349}" srcOrd="0" destOrd="0" parTransId="{336FA8A2-A3EB-4C5D-B848-B36C773B7900}" sibTransId="{B2B4DCF5-9E29-42F7-92B6-595C20DE646A}"/>
    <dgm:cxn modelId="{41727108-2014-42AC-ACB1-594F15391008}" srcId="{7BF60630-67BD-4C0E-99DF-49333D180E13}" destId="{361D733F-966E-4E3C-9532-9949E705E442}" srcOrd="2" destOrd="0" parTransId="{EC297EEB-3678-4026-82ED-F7B6CFAD4603}" sibTransId="{BB8E5639-737A-498A-9E7C-B3A783AB0FC4}"/>
    <dgm:cxn modelId="{8780AB1A-FBD1-44BE-A6CA-CB7D017D7975}" type="presOf" srcId="{4DE083B6-593D-49F5-9C5D-BB93E93C17C5}" destId="{62E5FF62-0C17-4BEF-89CF-B5996C1C68F2}" srcOrd="0" destOrd="0" presId="urn:microsoft.com/office/officeart/2005/8/layout/lProcess1"/>
    <dgm:cxn modelId="{53C9D61B-8B67-41CE-8938-3ACBEDCE6CAF}" type="presOf" srcId="{50461F17-44B8-4EF3-9313-B4B26D92921D}" destId="{244E69F2-B6C1-4036-B70E-AFC08C17A014}" srcOrd="0" destOrd="0" presId="urn:microsoft.com/office/officeart/2005/8/layout/lProcess1"/>
    <dgm:cxn modelId="{2915701D-F238-4848-A846-FA5F0697BD50}" type="presOf" srcId="{92EC8C62-A307-4808-AD59-C0D1E9F77602}" destId="{62DF69D1-32B2-457B-85F4-427204FFA0A0}" srcOrd="0" destOrd="0" presId="urn:microsoft.com/office/officeart/2005/8/layout/lProcess1"/>
    <dgm:cxn modelId="{79E5072B-A4EC-4009-BD50-2FAF6DD0D5FD}" type="presOf" srcId="{ECF3E54A-39F5-4F73-9EB3-28391B6F76FF}" destId="{F2BEB72E-A206-415A-949B-298247FA12CF}" srcOrd="0" destOrd="0" presId="urn:microsoft.com/office/officeart/2005/8/layout/lProcess1"/>
    <dgm:cxn modelId="{6E44093F-26F3-4BC3-91EC-480D6ABB2E7E}" type="presOf" srcId="{048B4985-2708-452B-92A5-AFE75A2976A8}" destId="{90F6D55E-AA77-4B1E-A1D3-17D3BF8C0874}" srcOrd="0" destOrd="0" presId="urn:microsoft.com/office/officeart/2005/8/layout/lProcess1"/>
    <dgm:cxn modelId="{E61E7F61-EEB0-4220-8ED7-4D80C4A730FA}" srcId="{ECF3E54A-39F5-4F73-9EB3-28391B6F76FF}" destId="{0C75A65F-3B6F-44EB-9043-998D779B2133}" srcOrd="2" destOrd="0" parTransId="{F0F983E6-A248-4B16-ACA6-97EC969F2941}" sibTransId="{50461F17-44B8-4EF3-9313-B4B26D92921D}"/>
    <dgm:cxn modelId="{C679AA4D-1E80-4253-907F-E75DD7E65508}" type="presOf" srcId="{829A3CA8-EFF7-4C67-AEA0-2BE4FA30BBB4}" destId="{2F07FEC4-3743-41FF-9674-18D5C64D9CB6}" srcOrd="0" destOrd="0" presId="urn:microsoft.com/office/officeart/2005/8/layout/lProcess1"/>
    <dgm:cxn modelId="{A0F1B153-1E55-40FD-BF90-056589B52BC5}" type="presOf" srcId="{D8B6F868-31B3-4106-A959-15BCE4F38A3C}" destId="{C54A2542-B32A-43FC-9184-4044A00B1CF8}" srcOrd="0" destOrd="0" presId="urn:microsoft.com/office/officeart/2005/8/layout/lProcess1"/>
    <dgm:cxn modelId="{BE7E1977-4EFE-467F-BE11-B8F4377CEAF5}" srcId="{7BF60630-67BD-4C0E-99DF-49333D180E13}" destId="{829A3CA8-EFF7-4C67-AEA0-2BE4FA30BBB4}" srcOrd="0" destOrd="0" parTransId="{CCEBE340-AFC8-4592-8AA0-8A8100C82E96}" sibTransId="{90E303EE-51FF-4C93-9F34-36FAF29D106C}"/>
    <dgm:cxn modelId="{0C1E147E-E720-4EE7-81D4-FB0D5F127999}" type="presOf" srcId="{F47400E3-4859-4A68-B63A-A5D6E91BF349}" destId="{C9D65659-8530-41A9-8580-E1AB86B77BCC}" srcOrd="0" destOrd="0" presId="urn:microsoft.com/office/officeart/2005/8/layout/lProcess1"/>
    <dgm:cxn modelId="{B45B4788-E55C-4C30-A6A6-0EF9A18C12E6}" type="presOf" srcId="{4D85A681-A300-46DF-A592-3BC292B6E36F}" destId="{FF461564-83FA-487F-9D86-4A81DDE260EA}" srcOrd="0" destOrd="0" presId="urn:microsoft.com/office/officeart/2005/8/layout/lProcess1"/>
    <dgm:cxn modelId="{8D27E48D-066E-460F-83FD-6FFF74462DDB}" type="presOf" srcId="{E0A5ED37-8389-43A2-ADBB-D23C6F1E79C5}" destId="{8CF4FAD7-72D8-4913-899E-D7380FCF7F96}" srcOrd="0" destOrd="0" presId="urn:microsoft.com/office/officeart/2005/8/layout/lProcess1"/>
    <dgm:cxn modelId="{08425F94-5BEF-406B-AB54-A44135BDD67F}" srcId="{E0A5ED37-8389-43A2-ADBB-D23C6F1E79C5}" destId="{ECF3E54A-39F5-4F73-9EB3-28391B6F76FF}" srcOrd="1" destOrd="0" parTransId="{613BC2D0-18BF-4280-B7A7-3930E82D71D2}" sibTransId="{F91B43D9-DCF1-45FC-A07D-DBA6E58A3451}"/>
    <dgm:cxn modelId="{28315AA7-DA7A-4F28-87C2-1F1FCEDA9FBE}" type="presOf" srcId="{BB8E5639-737A-498A-9E7C-B3A783AB0FC4}" destId="{254A720A-A7CD-46C8-A3C5-E405F739AC7E}" srcOrd="0" destOrd="0" presId="urn:microsoft.com/office/officeart/2005/8/layout/lProcess1"/>
    <dgm:cxn modelId="{E3CEFCAC-4950-4B11-B445-0A0A9FB4AAD2}" srcId="{ECF3E54A-39F5-4F73-9EB3-28391B6F76FF}" destId="{D8B6F868-31B3-4106-A959-15BCE4F38A3C}" srcOrd="3" destOrd="0" parTransId="{F856191E-599D-4790-A066-951695DCB106}" sibTransId="{63D7F6C3-0176-4ADC-8E00-3F9D15F08CBC}"/>
    <dgm:cxn modelId="{3E0E9FB1-6266-46F5-A6C6-C6131A5EFC32}" srcId="{E0A5ED37-8389-43A2-ADBB-D23C6F1E79C5}" destId="{7BF60630-67BD-4C0E-99DF-49333D180E13}" srcOrd="0" destOrd="0" parTransId="{47A7CB9F-EF02-4BDD-9652-473F8B928664}" sibTransId="{4E5FCC64-393D-4E04-8D34-A6942B87C9B9}"/>
    <dgm:cxn modelId="{82A036B9-4611-4376-87C1-DC3376C715B1}" srcId="{7BF60630-67BD-4C0E-99DF-49333D180E13}" destId="{AB0219D1-CE7C-4D4D-93A6-3759E7A22C77}" srcOrd="1" destOrd="0" parTransId="{817E782A-638B-4E88-B833-E5EC55209FD9}" sibTransId="{92EC8C62-A307-4808-AD59-C0D1E9F77602}"/>
    <dgm:cxn modelId="{86E848BB-7CD3-416F-B52F-30B0C54706EA}" srcId="{7BF60630-67BD-4C0E-99DF-49333D180E13}" destId="{048B4985-2708-452B-92A5-AFE75A2976A8}" srcOrd="3" destOrd="0" parTransId="{5857A659-55FD-4F87-AE35-93BC3D45C253}" sibTransId="{BE91597A-FBAF-4C06-8D2D-37DA0B96E55A}"/>
    <dgm:cxn modelId="{01D86DC1-8497-45B7-8A2D-5025298165FB}" type="presOf" srcId="{7BF60630-67BD-4C0E-99DF-49333D180E13}" destId="{6041F80A-B325-4021-8357-8333546FD473}" srcOrd="0" destOrd="0" presId="urn:microsoft.com/office/officeart/2005/8/layout/lProcess1"/>
    <dgm:cxn modelId="{7D8F4CE1-3711-4D7A-B163-5D4A7302207C}" srcId="{ECF3E54A-39F5-4F73-9EB3-28391B6F76FF}" destId="{4D85A681-A300-46DF-A592-3BC292B6E36F}" srcOrd="1" destOrd="0" parTransId="{FF4E5DE9-3BE2-4456-A994-7E48F5B35660}" sibTransId="{4DE083B6-593D-49F5-9C5D-BB93E93C17C5}"/>
    <dgm:cxn modelId="{17E4A5E1-5330-49AC-AE86-69361976BF15}" type="presOf" srcId="{0C75A65F-3B6F-44EB-9043-998D779B2133}" destId="{3E0B6088-2B1A-445E-B33A-5743D2BDFF90}" srcOrd="0" destOrd="0" presId="urn:microsoft.com/office/officeart/2005/8/layout/lProcess1"/>
    <dgm:cxn modelId="{9E9252E4-47DE-4AA3-9E02-446E54A16894}" type="presOf" srcId="{B2B4DCF5-9E29-42F7-92B6-595C20DE646A}" destId="{BB8EE8FA-81FD-4745-8093-C23E66724D37}" srcOrd="0" destOrd="0" presId="urn:microsoft.com/office/officeart/2005/8/layout/lProcess1"/>
    <dgm:cxn modelId="{8F4BD9EA-6617-4383-A58F-6A962C0A411E}" type="presOf" srcId="{361D733F-966E-4E3C-9532-9949E705E442}" destId="{E238B52E-6B3A-4678-80A7-D67C6FA705CB}" srcOrd="0" destOrd="0" presId="urn:microsoft.com/office/officeart/2005/8/layout/lProcess1"/>
    <dgm:cxn modelId="{AC18E6F1-604F-483A-B33C-EF7598874229}" type="presOf" srcId="{90E303EE-51FF-4C93-9F34-36FAF29D106C}" destId="{D25D5C84-DADD-4E95-AA0F-9B1488712A47}" srcOrd="0" destOrd="0" presId="urn:microsoft.com/office/officeart/2005/8/layout/lProcess1"/>
    <dgm:cxn modelId="{46E53DF6-F095-40B7-A341-28D3568EA187}" type="presOf" srcId="{336FA8A2-A3EB-4C5D-B848-B36C773B7900}" destId="{663433F3-862A-4AE4-B8E5-A6216AF71224}" srcOrd="0" destOrd="0" presId="urn:microsoft.com/office/officeart/2005/8/layout/lProcess1"/>
    <dgm:cxn modelId="{0CB1BCFF-F7BD-446A-A85B-ACF02343A2C5}" type="presOf" srcId="{CCEBE340-AFC8-4592-8AA0-8A8100C82E96}" destId="{B40F670C-2490-4BE5-B5F2-C677AFAF4510}" srcOrd="0" destOrd="0" presId="urn:microsoft.com/office/officeart/2005/8/layout/lProcess1"/>
    <dgm:cxn modelId="{42FE7EAC-F6AF-4FDA-8038-2EFBDD756E16}" type="presParOf" srcId="{8CF4FAD7-72D8-4913-899E-D7380FCF7F96}" destId="{2147F6C5-F560-47DF-9C61-F5B73B928CAB}" srcOrd="0" destOrd="0" presId="urn:microsoft.com/office/officeart/2005/8/layout/lProcess1"/>
    <dgm:cxn modelId="{C06A4BDB-9E68-4FBF-BC9E-7B8BDBDE49B5}" type="presParOf" srcId="{2147F6C5-F560-47DF-9C61-F5B73B928CAB}" destId="{6041F80A-B325-4021-8357-8333546FD473}" srcOrd="0" destOrd="0" presId="urn:microsoft.com/office/officeart/2005/8/layout/lProcess1"/>
    <dgm:cxn modelId="{D5F1C2AA-1095-4EA4-8D3C-4FB5D5E7E54F}" type="presParOf" srcId="{2147F6C5-F560-47DF-9C61-F5B73B928CAB}" destId="{B40F670C-2490-4BE5-B5F2-C677AFAF4510}" srcOrd="1" destOrd="0" presId="urn:microsoft.com/office/officeart/2005/8/layout/lProcess1"/>
    <dgm:cxn modelId="{9DD8187C-D7D7-4370-8136-9E93A890B28B}" type="presParOf" srcId="{2147F6C5-F560-47DF-9C61-F5B73B928CAB}" destId="{2F07FEC4-3743-41FF-9674-18D5C64D9CB6}" srcOrd="2" destOrd="0" presId="urn:microsoft.com/office/officeart/2005/8/layout/lProcess1"/>
    <dgm:cxn modelId="{CDC80D03-E7A5-4A05-8078-DA3959CCDD51}" type="presParOf" srcId="{2147F6C5-F560-47DF-9C61-F5B73B928CAB}" destId="{D25D5C84-DADD-4E95-AA0F-9B1488712A47}" srcOrd="3" destOrd="0" presId="urn:microsoft.com/office/officeart/2005/8/layout/lProcess1"/>
    <dgm:cxn modelId="{FFECB289-DD0E-4A7B-A0F9-9BD93EA8705D}" type="presParOf" srcId="{2147F6C5-F560-47DF-9C61-F5B73B928CAB}" destId="{54417EAB-FECB-4BFA-AE3B-879BED3A08DC}" srcOrd="4" destOrd="0" presId="urn:microsoft.com/office/officeart/2005/8/layout/lProcess1"/>
    <dgm:cxn modelId="{A37D033D-B91C-408F-B3FA-7757838A4819}" type="presParOf" srcId="{2147F6C5-F560-47DF-9C61-F5B73B928CAB}" destId="{62DF69D1-32B2-457B-85F4-427204FFA0A0}" srcOrd="5" destOrd="0" presId="urn:microsoft.com/office/officeart/2005/8/layout/lProcess1"/>
    <dgm:cxn modelId="{89FCDFA9-7C49-475F-99CE-407BB9B1AC8F}" type="presParOf" srcId="{2147F6C5-F560-47DF-9C61-F5B73B928CAB}" destId="{E238B52E-6B3A-4678-80A7-D67C6FA705CB}" srcOrd="6" destOrd="0" presId="urn:microsoft.com/office/officeart/2005/8/layout/lProcess1"/>
    <dgm:cxn modelId="{0335951F-5AD5-4A5A-B96D-AA88F17E8F7B}" type="presParOf" srcId="{2147F6C5-F560-47DF-9C61-F5B73B928CAB}" destId="{254A720A-A7CD-46C8-A3C5-E405F739AC7E}" srcOrd="7" destOrd="0" presId="urn:microsoft.com/office/officeart/2005/8/layout/lProcess1"/>
    <dgm:cxn modelId="{5C3353D4-68BB-42D5-8D14-853CC5853729}" type="presParOf" srcId="{2147F6C5-F560-47DF-9C61-F5B73B928CAB}" destId="{90F6D55E-AA77-4B1E-A1D3-17D3BF8C0874}" srcOrd="8" destOrd="0" presId="urn:microsoft.com/office/officeart/2005/8/layout/lProcess1"/>
    <dgm:cxn modelId="{01632541-43AC-4A8C-A3B6-3033C022B00B}" type="presParOf" srcId="{8CF4FAD7-72D8-4913-899E-D7380FCF7F96}" destId="{2CDA22C7-9520-4EAA-92D7-8C8BAC30BA54}" srcOrd="1" destOrd="0" presId="urn:microsoft.com/office/officeart/2005/8/layout/lProcess1"/>
    <dgm:cxn modelId="{C8E5C0B3-4977-4048-9797-519AA0DD5E18}" type="presParOf" srcId="{8CF4FAD7-72D8-4913-899E-D7380FCF7F96}" destId="{6A3F93A2-A9F3-4D21-BC2F-50326B56949D}" srcOrd="2" destOrd="0" presId="urn:microsoft.com/office/officeart/2005/8/layout/lProcess1"/>
    <dgm:cxn modelId="{6B90BF06-3270-4BF8-92DE-69CE56F437AA}" type="presParOf" srcId="{6A3F93A2-A9F3-4D21-BC2F-50326B56949D}" destId="{F2BEB72E-A206-415A-949B-298247FA12CF}" srcOrd="0" destOrd="0" presId="urn:microsoft.com/office/officeart/2005/8/layout/lProcess1"/>
    <dgm:cxn modelId="{CA20B986-D4BF-4C7F-B406-103EB9761616}" type="presParOf" srcId="{6A3F93A2-A9F3-4D21-BC2F-50326B56949D}" destId="{663433F3-862A-4AE4-B8E5-A6216AF71224}" srcOrd="1" destOrd="0" presId="urn:microsoft.com/office/officeart/2005/8/layout/lProcess1"/>
    <dgm:cxn modelId="{0E706D1E-E40B-4922-B127-71C19FB1838A}" type="presParOf" srcId="{6A3F93A2-A9F3-4D21-BC2F-50326B56949D}" destId="{C9D65659-8530-41A9-8580-E1AB86B77BCC}" srcOrd="2" destOrd="0" presId="urn:microsoft.com/office/officeart/2005/8/layout/lProcess1"/>
    <dgm:cxn modelId="{CE3026B0-BC00-4BB8-BBA1-F9D3E1E4D269}" type="presParOf" srcId="{6A3F93A2-A9F3-4D21-BC2F-50326B56949D}" destId="{BB8EE8FA-81FD-4745-8093-C23E66724D37}" srcOrd="3" destOrd="0" presId="urn:microsoft.com/office/officeart/2005/8/layout/lProcess1"/>
    <dgm:cxn modelId="{31DF9868-F847-4C6E-8CD5-93115C6BFDE3}" type="presParOf" srcId="{6A3F93A2-A9F3-4D21-BC2F-50326B56949D}" destId="{FF461564-83FA-487F-9D86-4A81DDE260EA}" srcOrd="4" destOrd="0" presId="urn:microsoft.com/office/officeart/2005/8/layout/lProcess1"/>
    <dgm:cxn modelId="{A91CD17E-025E-4B52-A646-44473857370B}" type="presParOf" srcId="{6A3F93A2-A9F3-4D21-BC2F-50326B56949D}" destId="{62E5FF62-0C17-4BEF-89CF-B5996C1C68F2}" srcOrd="5" destOrd="0" presId="urn:microsoft.com/office/officeart/2005/8/layout/lProcess1"/>
    <dgm:cxn modelId="{D7BAF350-5103-4073-966A-E4C75FB9D726}" type="presParOf" srcId="{6A3F93A2-A9F3-4D21-BC2F-50326B56949D}" destId="{3E0B6088-2B1A-445E-B33A-5743D2BDFF90}" srcOrd="6" destOrd="0" presId="urn:microsoft.com/office/officeart/2005/8/layout/lProcess1"/>
    <dgm:cxn modelId="{28815A76-9470-4E7A-BCE1-1C461FF9964F}" type="presParOf" srcId="{6A3F93A2-A9F3-4D21-BC2F-50326B56949D}" destId="{244E69F2-B6C1-4036-B70E-AFC08C17A014}" srcOrd="7" destOrd="0" presId="urn:microsoft.com/office/officeart/2005/8/layout/lProcess1"/>
    <dgm:cxn modelId="{64F4B4C7-E409-445F-9B9F-1FA3A918785A}" type="presParOf" srcId="{6A3F93A2-A9F3-4D21-BC2F-50326B56949D}" destId="{C54A2542-B32A-43FC-9184-4044A00B1CF8}" srcOrd="8" destOrd="0" presId="urn:microsoft.com/office/officeart/2005/8/layout/lProcess1"/>
  </dgm:cxnLst>
  <dgm:bg/>
  <dgm:whole>
    <a:ln>
      <a:prstDash val="lgDash"/>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3B6819-1071-4F69-BBA9-98C497B187BF}" type="doc">
      <dgm:prSet loTypeId="urn:microsoft.com/office/officeart/2011/layout/TabList" loCatId="list" qsTypeId="urn:microsoft.com/office/officeart/2005/8/quickstyle/simple3" qsCatId="simple" csTypeId="urn:microsoft.com/office/officeart/2005/8/colors/accent6_5" csCatId="accent6" phldr="1"/>
      <dgm:spPr/>
      <dgm:t>
        <a:bodyPr/>
        <a:lstStyle/>
        <a:p>
          <a:endParaRPr lang="en-AU"/>
        </a:p>
      </dgm:t>
    </dgm:pt>
    <dgm:pt modelId="{E26A56BC-D134-4F79-82DF-8EE3EBF9B784}">
      <dgm:prSet phldrT="[Text]" custT="1"/>
      <dgm:spPr/>
      <dgm:t>
        <a:bodyPr/>
        <a:lstStyle/>
        <a:p>
          <a:r>
            <a:rPr lang="en-US" sz="2200" b="1">
              <a:latin typeface="Roboto" panose="02000000000000000000" pitchFamily="2" charset="0"/>
              <a:ea typeface="Roboto" panose="02000000000000000000" pitchFamily="2" charset="0"/>
            </a:rPr>
            <a:t>Completed</a:t>
          </a:r>
          <a:endParaRPr lang="en-AU" sz="2200" b="1">
            <a:latin typeface="Roboto" panose="02000000000000000000" pitchFamily="2" charset="0"/>
            <a:ea typeface="Roboto" panose="02000000000000000000" pitchFamily="2" charset="0"/>
          </a:endParaRPr>
        </a:p>
      </dgm:t>
    </dgm:pt>
    <dgm:pt modelId="{5BA70AEF-CC3D-4908-96F4-28BEEB3AAA98}" type="parTrans" cxnId="{81487838-50BB-4C93-B11B-1951E8BB6CB2}">
      <dgm:prSet/>
      <dgm:spPr/>
      <dgm:t>
        <a:bodyPr/>
        <a:lstStyle/>
        <a:p>
          <a:endParaRPr lang="en-AU" sz="2200">
            <a:latin typeface="Roboto" panose="02000000000000000000" pitchFamily="2" charset="0"/>
            <a:ea typeface="Roboto" panose="02000000000000000000" pitchFamily="2" charset="0"/>
          </a:endParaRPr>
        </a:p>
      </dgm:t>
    </dgm:pt>
    <dgm:pt modelId="{6758C7C0-A28F-45FA-A7C1-93CC8E6923BE}" type="sibTrans" cxnId="{81487838-50BB-4C93-B11B-1951E8BB6CB2}">
      <dgm:prSet/>
      <dgm:spPr/>
      <dgm:t>
        <a:bodyPr/>
        <a:lstStyle/>
        <a:p>
          <a:endParaRPr lang="en-AU" sz="2200">
            <a:latin typeface="Roboto" panose="02000000000000000000" pitchFamily="2" charset="0"/>
            <a:ea typeface="Roboto" panose="02000000000000000000" pitchFamily="2" charset="0"/>
          </a:endParaRPr>
        </a:p>
      </dgm:t>
    </dgm:pt>
    <dgm:pt modelId="{44AD7C45-A9BD-443A-ADE6-C4E1336FEB3F}">
      <dgm:prSet phldrT="[Text]" phldr="1" custT="1"/>
      <dgm:spPr/>
      <dgm:t>
        <a:bodyPr/>
        <a:lstStyle/>
        <a:p>
          <a:endParaRPr lang="en-AU" sz="2200">
            <a:latin typeface="Roboto" panose="02000000000000000000" pitchFamily="2" charset="0"/>
            <a:ea typeface="Roboto" panose="02000000000000000000" pitchFamily="2" charset="0"/>
          </a:endParaRPr>
        </a:p>
      </dgm:t>
    </dgm:pt>
    <dgm:pt modelId="{F97F6374-5011-4883-979C-FE9890BF0D3E}" type="parTrans" cxnId="{99BD024D-6054-4502-8A9F-9C440F605974}">
      <dgm:prSet/>
      <dgm:spPr/>
      <dgm:t>
        <a:bodyPr/>
        <a:lstStyle/>
        <a:p>
          <a:endParaRPr lang="en-AU" sz="2200">
            <a:latin typeface="Roboto" panose="02000000000000000000" pitchFamily="2" charset="0"/>
            <a:ea typeface="Roboto" panose="02000000000000000000" pitchFamily="2" charset="0"/>
          </a:endParaRPr>
        </a:p>
      </dgm:t>
    </dgm:pt>
    <dgm:pt modelId="{AE267F2D-CAE3-4905-9DF6-1B1775C12B4E}" type="sibTrans" cxnId="{99BD024D-6054-4502-8A9F-9C440F605974}">
      <dgm:prSet/>
      <dgm:spPr/>
      <dgm:t>
        <a:bodyPr/>
        <a:lstStyle/>
        <a:p>
          <a:endParaRPr lang="en-AU" sz="2200">
            <a:latin typeface="Roboto" panose="02000000000000000000" pitchFamily="2" charset="0"/>
            <a:ea typeface="Roboto" panose="02000000000000000000" pitchFamily="2" charset="0"/>
          </a:endParaRPr>
        </a:p>
      </dgm:t>
    </dgm:pt>
    <dgm:pt modelId="{51615047-B2A0-43BB-AD00-C341262BCF1F}">
      <dgm:prSet phldrT="[Text]" custT="1"/>
      <dgm:spPr/>
      <dgm:t>
        <a:bodyPr/>
        <a:lstStyle/>
        <a:p>
          <a:pPr>
            <a:lnSpc>
              <a:spcPct val="100000"/>
            </a:lnSpc>
          </a:pPr>
          <a:r>
            <a:rPr lang="en-US" sz="1800">
              <a:latin typeface="Roboto" panose="02000000000000000000" pitchFamily="2" charset="0"/>
              <a:ea typeface="Roboto" panose="02000000000000000000" pitchFamily="2" charset="0"/>
            </a:rPr>
            <a:t>Teacher assigns result of “completed” based on evidence of authentic learning </a:t>
          </a:r>
          <a:r>
            <a:rPr lang="en-US" sz="1800" b="1">
              <a:latin typeface="Roboto" panose="02000000000000000000" pitchFamily="2" charset="0"/>
              <a:ea typeface="Roboto" panose="02000000000000000000" pitchFamily="2" charset="0"/>
            </a:rPr>
            <a:t>progress</a:t>
          </a:r>
          <a:r>
            <a:rPr lang="en-US" sz="1800">
              <a:latin typeface="Roboto" panose="02000000000000000000" pitchFamily="2" charset="0"/>
              <a:ea typeface="Roboto" panose="02000000000000000000" pitchFamily="2" charset="0"/>
            </a:rPr>
            <a:t> for a purpose</a:t>
          </a:r>
          <a:endParaRPr lang="en-AU" sz="1800">
            <a:latin typeface="Roboto" panose="02000000000000000000" pitchFamily="2" charset="0"/>
            <a:ea typeface="Roboto" panose="02000000000000000000" pitchFamily="2" charset="0"/>
          </a:endParaRPr>
        </a:p>
      </dgm:t>
    </dgm:pt>
    <dgm:pt modelId="{851B3B8B-4F2C-4ADC-B389-6D95416BB732}" type="parTrans" cxnId="{8E938563-9EE2-4C1D-BA46-2D920C5AEE78}">
      <dgm:prSet/>
      <dgm:spPr/>
      <dgm:t>
        <a:bodyPr/>
        <a:lstStyle/>
        <a:p>
          <a:endParaRPr lang="en-AU" sz="2200">
            <a:latin typeface="Roboto" panose="02000000000000000000" pitchFamily="2" charset="0"/>
            <a:ea typeface="Roboto" panose="02000000000000000000" pitchFamily="2" charset="0"/>
          </a:endParaRPr>
        </a:p>
      </dgm:t>
    </dgm:pt>
    <dgm:pt modelId="{D4C2A84E-39E5-4105-AB08-867DEC52A6A3}" type="sibTrans" cxnId="{8E938563-9EE2-4C1D-BA46-2D920C5AEE78}">
      <dgm:prSet/>
      <dgm:spPr/>
      <dgm:t>
        <a:bodyPr/>
        <a:lstStyle/>
        <a:p>
          <a:endParaRPr lang="en-AU" sz="2200">
            <a:latin typeface="Roboto" panose="02000000000000000000" pitchFamily="2" charset="0"/>
            <a:ea typeface="Roboto" panose="02000000000000000000" pitchFamily="2" charset="0"/>
          </a:endParaRPr>
        </a:p>
      </dgm:t>
    </dgm:pt>
    <dgm:pt modelId="{4EC66AA5-6B30-488B-8557-B58ACDB4F359}">
      <dgm:prSet phldrT="[Text]" custT="1"/>
      <dgm:spPr/>
      <dgm:t>
        <a:bodyPr/>
        <a:lstStyle/>
        <a:p>
          <a:r>
            <a:rPr lang="en-US" sz="2200" b="1">
              <a:latin typeface="Roboto" panose="02000000000000000000" pitchFamily="2" charset="0"/>
              <a:ea typeface="Roboto" panose="02000000000000000000" pitchFamily="2" charset="0"/>
            </a:rPr>
            <a:t>Not completed</a:t>
          </a:r>
          <a:endParaRPr lang="en-AU" sz="2200" b="1">
            <a:latin typeface="Roboto" panose="02000000000000000000" pitchFamily="2" charset="0"/>
            <a:ea typeface="Roboto" panose="02000000000000000000" pitchFamily="2" charset="0"/>
          </a:endParaRPr>
        </a:p>
      </dgm:t>
    </dgm:pt>
    <dgm:pt modelId="{D7AB75A8-D1E5-439B-9C0D-93752B3E3105}" type="parTrans" cxnId="{D87C7872-3ECB-409B-9DED-87AE68D4F968}">
      <dgm:prSet/>
      <dgm:spPr/>
      <dgm:t>
        <a:bodyPr/>
        <a:lstStyle/>
        <a:p>
          <a:endParaRPr lang="en-AU" sz="2200">
            <a:latin typeface="Roboto" panose="02000000000000000000" pitchFamily="2" charset="0"/>
            <a:ea typeface="Roboto" panose="02000000000000000000" pitchFamily="2" charset="0"/>
          </a:endParaRPr>
        </a:p>
      </dgm:t>
    </dgm:pt>
    <dgm:pt modelId="{5071FB9D-BA71-411B-B7A8-A804506E2C7B}" type="sibTrans" cxnId="{D87C7872-3ECB-409B-9DED-87AE68D4F968}">
      <dgm:prSet/>
      <dgm:spPr/>
      <dgm:t>
        <a:bodyPr/>
        <a:lstStyle/>
        <a:p>
          <a:endParaRPr lang="en-AU" sz="2200">
            <a:latin typeface="Roboto" panose="02000000000000000000" pitchFamily="2" charset="0"/>
            <a:ea typeface="Roboto" panose="02000000000000000000" pitchFamily="2" charset="0"/>
          </a:endParaRPr>
        </a:p>
      </dgm:t>
    </dgm:pt>
    <dgm:pt modelId="{D3B599EB-4D5A-4F61-9432-FF4300F33CE8}">
      <dgm:prSet phldrT="[Text]" phldr="1" custT="1"/>
      <dgm:spPr/>
      <dgm:t>
        <a:bodyPr/>
        <a:lstStyle/>
        <a:p>
          <a:endParaRPr lang="en-AU" sz="2200">
            <a:latin typeface="Roboto" panose="02000000000000000000" pitchFamily="2" charset="0"/>
            <a:ea typeface="Roboto" panose="02000000000000000000" pitchFamily="2" charset="0"/>
          </a:endParaRPr>
        </a:p>
      </dgm:t>
    </dgm:pt>
    <dgm:pt modelId="{35EEF104-0013-4752-BE11-0346BAFC7D23}" type="parTrans" cxnId="{5FDE62D2-81DF-496C-A0D2-AA7FD08842B3}">
      <dgm:prSet/>
      <dgm:spPr/>
      <dgm:t>
        <a:bodyPr/>
        <a:lstStyle/>
        <a:p>
          <a:endParaRPr lang="en-AU" sz="2200">
            <a:latin typeface="Roboto" panose="02000000000000000000" pitchFamily="2" charset="0"/>
            <a:ea typeface="Roboto" panose="02000000000000000000" pitchFamily="2" charset="0"/>
          </a:endParaRPr>
        </a:p>
      </dgm:t>
    </dgm:pt>
    <dgm:pt modelId="{C8541931-2409-4E23-A831-CBE27DA6B3F3}" type="sibTrans" cxnId="{5FDE62D2-81DF-496C-A0D2-AA7FD08842B3}">
      <dgm:prSet/>
      <dgm:spPr/>
      <dgm:t>
        <a:bodyPr/>
        <a:lstStyle/>
        <a:p>
          <a:endParaRPr lang="en-AU" sz="2200">
            <a:latin typeface="Roboto" panose="02000000000000000000" pitchFamily="2" charset="0"/>
            <a:ea typeface="Roboto" panose="02000000000000000000" pitchFamily="2" charset="0"/>
          </a:endParaRPr>
        </a:p>
      </dgm:t>
    </dgm:pt>
    <dgm:pt modelId="{ED7E55EA-579A-48BD-BE10-AD606E7C95F6}">
      <dgm:prSet phldrT="[Text]" custT="1"/>
      <dgm:spPr/>
      <dgm:t>
        <a:bodyPr/>
        <a:lstStyle/>
        <a:p>
          <a:pPr>
            <a:lnSpc>
              <a:spcPct val="100000"/>
            </a:lnSpc>
          </a:pPr>
          <a:r>
            <a:rPr lang="en-US" sz="1800">
              <a:latin typeface="Roboto" panose="02000000000000000000" pitchFamily="2" charset="0"/>
              <a:ea typeface="Roboto" panose="02000000000000000000" pitchFamily="2" charset="0"/>
            </a:rPr>
            <a:t>Where there is </a:t>
          </a:r>
          <a:r>
            <a:rPr lang="en-US" sz="1800" b="1">
              <a:latin typeface="Roboto" panose="02000000000000000000" pitchFamily="2" charset="0"/>
              <a:ea typeface="Roboto" panose="02000000000000000000" pitchFamily="2" charset="0"/>
            </a:rPr>
            <a:t>insufficient</a:t>
          </a:r>
          <a:r>
            <a:rPr lang="en-US" sz="1800">
              <a:latin typeface="Roboto" panose="02000000000000000000" pitchFamily="2" charset="0"/>
              <a:ea typeface="Roboto" panose="02000000000000000000" pitchFamily="2" charset="0"/>
            </a:rPr>
            <a:t> evidence of authentic learning </a:t>
          </a:r>
          <a:r>
            <a:rPr lang="en-US" sz="1800" b="1">
              <a:latin typeface="Roboto" panose="02000000000000000000" pitchFamily="2" charset="0"/>
              <a:ea typeface="Roboto" panose="02000000000000000000" pitchFamily="2" charset="0"/>
            </a:rPr>
            <a:t>progress</a:t>
          </a:r>
          <a:r>
            <a:rPr lang="en-US" sz="1800">
              <a:latin typeface="Roboto" panose="02000000000000000000" pitchFamily="2" charset="0"/>
              <a:ea typeface="Roboto" panose="02000000000000000000" pitchFamily="2" charset="0"/>
            </a:rPr>
            <a:t>, students should be withdrawn or given additional time</a:t>
          </a:r>
          <a:endParaRPr lang="en-AU" sz="1800">
            <a:latin typeface="Roboto" panose="02000000000000000000" pitchFamily="2" charset="0"/>
            <a:ea typeface="Roboto" panose="02000000000000000000" pitchFamily="2" charset="0"/>
          </a:endParaRPr>
        </a:p>
      </dgm:t>
    </dgm:pt>
    <dgm:pt modelId="{B612F0DE-BB0C-48E4-B869-70CACBB667C7}" type="parTrans" cxnId="{116F7316-C767-4945-9A2C-BDD43F7C1B5A}">
      <dgm:prSet/>
      <dgm:spPr/>
      <dgm:t>
        <a:bodyPr/>
        <a:lstStyle/>
        <a:p>
          <a:endParaRPr lang="en-AU" sz="2200">
            <a:latin typeface="Roboto" panose="02000000000000000000" pitchFamily="2" charset="0"/>
            <a:ea typeface="Roboto" panose="02000000000000000000" pitchFamily="2" charset="0"/>
          </a:endParaRPr>
        </a:p>
      </dgm:t>
    </dgm:pt>
    <dgm:pt modelId="{75E4FD94-2260-4930-86B8-E33796BD5B30}" type="sibTrans" cxnId="{116F7316-C767-4945-9A2C-BDD43F7C1B5A}">
      <dgm:prSet/>
      <dgm:spPr/>
      <dgm:t>
        <a:bodyPr/>
        <a:lstStyle/>
        <a:p>
          <a:endParaRPr lang="en-AU" sz="2200">
            <a:latin typeface="Roboto" panose="02000000000000000000" pitchFamily="2" charset="0"/>
            <a:ea typeface="Roboto" panose="02000000000000000000" pitchFamily="2" charset="0"/>
          </a:endParaRPr>
        </a:p>
      </dgm:t>
    </dgm:pt>
    <dgm:pt modelId="{04CA7138-1186-451D-8C47-D74F63325254}">
      <dgm:prSet phldrT="[Text]" custT="1"/>
      <dgm:spPr/>
      <dgm:t>
        <a:bodyPr/>
        <a:lstStyle/>
        <a:p>
          <a:pPr>
            <a:lnSpc>
              <a:spcPct val="100000"/>
            </a:lnSpc>
          </a:pPr>
          <a:r>
            <a:rPr lang="en-US" sz="1800">
              <a:latin typeface="Roboto" panose="02000000000000000000" pitchFamily="2" charset="0"/>
              <a:ea typeface="Roboto" panose="02000000000000000000" pitchFamily="2" charset="0"/>
            </a:rPr>
            <a:t>Learning </a:t>
          </a:r>
          <a:r>
            <a:rPr lang="en-US" sz="1800" b="1">
              <a:latin typeface="Roboto" panose="02000000000000000000" pitchFamily="2" charset="0"/>
              <a:ea typeface="Roboto" panose="02000000000000000000" pitchFamily="2" charset="0"/>
            </a:rPr>
            <a:t>progress</a:t>
          </a:r>
          <a:r>
            <a:rPr lang="en-US" sz="1800">
              <a:latin typeface="Roboto" panose="02000000000000000000" pitchFamily="2" charset="0"/>
              <a:ea typeface="Roboto" panose="02000000000000000000" pitchFamily="2" charset="0"/>
            </a:rPr>
            <a:t> must be of an appropriate proximal achievement for the individual student</a:t>
          </a:r>
          <a:endParaRPr lang="en-AU" sz="1800">
            <a:latin typeface="Roboto" panose="02000000000000000000" pitchFamily="2" charset="0"/>
            <a:ea typeface="Roboto" panose="02000000000000000000" pitchFamily="2" charset="0"/>
          </a:endParaRPr>
        </a:p>
      </dgm:t>
    </dgm:pt>
    <dgm:pt modelId="{95E8EB53-FC0B-4DDB-971A-D2E4656759C4}" type="parTrans" cxnId="{BF12C176-0463-41C6-936E-A29A7EB6295A}">
      <dgm:prSet/>
      <dgm:spPr/>
      <dgm:t>
        <a:bodyPr/>
        <a:lstStyle/>
        <a:p>
          <a:endParaRPr lang="en-AU"/>
        </a:p>
      </dgm:t>
    </dgm:pt>
    <dgm:pt modelId="{B3816F47-1C53-4194-8346-D249B601AAA0}" type="sibTrans" cxnId="{BF12C176-0463-41C6-936E-A29A7EB6295A}">
      <dgm:prSet/>
      <dgm:spPr/>
      <dgm:t>
        <a:bodyPr/>
        <a:lstStyle/>
        <a:p>
          <a:endParaRPr lang="en-AU"/>
        </a:p>
      </dgm:t>
    </dgm:pt>
    <dgm:pt modelId="{FA4049C6-4DDC-4FB0-AAB9-43CA3B02445E}">
      <dgm:prSet phldrT="[Text]" custT="1"/>
      <dgm:spPr/>
      <dgm:t>
        <a:bodyPr/>
        <a:lstStyle/>
        <a:p>
          <a:pPr>
            <a:lnSpc>
              <a:spcPct val="100000"/>
            </a:lnSpc>
          </a:pPr>
          <a:r>
            <a:rPr lang="en-US" sz="1800">
              <a:latin typeface="Roboto" panose="02000000000000000000" pitchFamily="2" charset="0"/>
              <a:ea typeface="Roboto" panose="02000000000000000000" pitchFamily="2" charset="0"/>
            </a:rPr>
            <a:t>The teacher should assign a result of ‘not completed’ if learning is not scheduled to </a:t>
          </a:r>
          <a:r>
            <a:rPr lang="en-US" sz="1800" b="1">
              <a:latin typeface="Roboto" panose="02000000000000000000" pitchFamily="2" charset="0"/>
              <a:ea typeface="Roboto" panose="02000000000000000000" pitchFamily="2" charset="0"/>
            </a:rPr>
            <a:t>continue</a:t>
          </a:r>
          <a:endParaRPr lang="en-AU" sz="1800" b="1">
            <a:latin typeface="Roboto" panose="02000000000000000000" pitchFamily="2" charset="0"/>
            <a:ea typeface="Roboto" panose="02000000000000000000" pitchFamily="2" charset="0"/>
          </a:endParaRPr>
        </a:p>
      </dgm:t>
    </dgm:pt>
    <dgm:pt modelId="{F8BA291E-7677-46F8-8227-F280785E3499}" type="parTrans" cxnId="{0E8A67DF-CD78-4165-813E-C001198F06CC}">
      <dgm:prSet/>
      <dgm:spPr/>
      <dgm:t>
        <a:bodyPr/>
        <a:lstStyle/>
        <a:p>
          <a:endParaRPr lang="en-AU"/>
        </a:p>
      </dgm:t>
    </dgm:pt>
    <dgm:pt modelId="{C8F6700F-D2A3-40B5-BA4B-3E579ABE4F92}" type="sibTrans" cxnId="{0E8A67DF-CD78-4165-813E-C001198F06CC}">
      <dgm:prSet/>
      <dgm:spPr/>
      <dgm:t>
        <a:bodyPr/>
        <a:lstStyle/>
        <a:p>
          <a:endParaRPr lang="en-AU"/>
        </a:p>
      </dgm:t>
    </dgm:pt>
    <dgm:pt modelId="{D1EBCF47-0043-41FD-A28A-A99AFC46A07A}" type="pres">
      <dgm:prSet presAssocID="{A23B6819-1071-4F69-BBA9-98C497B187BF}" presName="Name0" presStyleCnt="0">
        <dgm:presLayoutVars>
          <dgm:chMax/>
          <dgm:chPref val="3"/>
          <dgm:dir/>
          <dgm:animOne val="branch"/>
          <dgm:animLvl val="lvl"/>
        </dgm:presLayoutVars>
      </dgm:prSet>
      <dgm:spPr/>
    </dgm:pt>
    <dgm:pt modelId="{01669FB9-42F2-4919-8C84-B8AA6868F71B}" type="pres">
      <dgm:prSet presAssocID="{E26A56BC-D134-4F79-82DF-8EE3EBF9B784}" presName="composite" presStyleCnt="0"/>
      <dgm:spPr/>
    </dgm:pt>
    <dgm:pt modelId="{9BC365F4-E292-4DB2-A340-D260E940A3F9}" type="pres">
      <dgm:prSet presAssocID="{E26A56BC-D134-4F79-82DF-8EE3EBF9B784}" presName="FirstChild" presStyleLbl="revTx" presStyleIdx="0" presStyleCnt="4">
        <dgm:presLayoutVars>
          <dgm:chMax val="0"/>
          <dgm:chPref val="0"/>
          <dgm:bulletEnabled val="1"/>
        </dgm:presLayoutVars>
      </dgm:prSet>
      <dgm:spPr/>
    </dgm:pt>
    <dgm:pt modelId="{83F7F4CF-0509-407E-ABF0-836B2235EDF0}" type="pres">
      <dgm:prSet presAssocID="{E26A56BC-D134-4F79-82DF-8EE3EBF9B784}" presName="Parent" presStyleLbl="alignNode1" presStyleIdx="0" presStyleCnt="2" custScaleX="133166">
        <dgm:presLayoutVars>
          <dgm:chMax val="3"/>
          <dgm:chPref val="3"/>
          <dgm:bulletEnabled val="1"/>
        </dgm:presLayoutVars>
      </dgm:prSet>
      <dgm:spPr/>
    </dgm:pt>
    <dgm:pt modelId="{C48BC776-180C-45F3-B222-1A74CFFF243E}" type="pres">
      <dgm:prSet presAssocID="{E26A56BC-D134-4F79-82DF-8EE3EBF9B784}" presName="Accent" presStyleLbl="parChTrans1D1" presStyleIdx="0" presStyleCnt="2"/>
      <dgm:spPr/>
    </dgm:pt>
    <dgm:pt modelId="{5A633134-06E4-4926-8246-B7EB5FCEEDE4}" type="pres">
      <dgm:prSet presAssocID="{E26A56BC-D134-4F79-82DF-8EE3EBF9B784}" presName="Child" presStyleLbl="revTx" presStyleIdx="1" presStyleCnt="4">
        <dgm:presLayoutVars>
          <dgm:chMax val="0"/>
          <dgm:chPref val="0"/>
          <dgm:bulletEnabled val="1"/>
        </dgm:presLayoutVars>
      </dgm:prSet>
      <dgm:spPr/>
    </dgm:pt>
    <dgm:pt modelId="{CB46C980-A0EA-4518-9B3C-9AF3FAA60E36}" type="pres">
      <dgm:prSet presAssocID="{6758C7C0-A28F-45FA-A7C1-93CC8E6923BE}" presName="sibTrans" presStyleCnt="0"/>
      <dgm:spPr/>
    </dgm:pt>
    <dgm:pt modelId="{200C8B0F-F5EF-4D55-B964-45523184B47C}" type="pres">
      <dgm:prSet presAssocID="{4EC66AA5-6B30-488B-8557-B58ACDB4F359}" presName="composite" presStyleCnt="0"/>
      <dgm:spPr/>
    </dgm:pt>
    <dgm:pt modelId="{D3596BA1-F73B-42CD-8C91-0E8538B7FF9B}" type="pres">
      <dgm:prSet presAssocID="{4EC66AA5-6B30-488B-8557-B58ACDB4F359}" presName="FirstChild" presStyleLbl="revTx" presStyleIdx="2" presStyleCnt="4">
        <dgm:presLayoutVars>
          <dgm:chMax val="0"/>
          <dgm:chPref val="0"/>
          <dgm:bulletEnabled val="1"/>
        </dgm:presLayoutVars>
      </dgm:prSet>
      <dgm:spPr/>
    </dgm:pt>
    <dgm:pt modelId="{4E3C790D-DF31-4CE4-AB4A-E198DCA15076}" type="pres">
      <dgm:prSet presAssocID="{4EC66AA5-6B30-488B-8557-B58ACDB4F359}" presName="Parent" presStyleLbl="alignNode1" presStyleIdx="1" presStyleCnt="2" custScaleX="139704">
        <dgm:presLayoutVars>
          <dgm:chMax val="3"/>
          <dgm:chPref val="3"/>
          <dgm:bulletEnabled val="1"/>
        </dgm:presLayoutVars>
      </dgm:prSet>
      <dgm:spPr/>
    </dgm:pt>
    <dgm:pt modelId="{62A48A53-5E6F-48E5-8D0D-EBC6C88645D3}" type="pres">
      <dgm:prSet presAssocID="{4EC66AA5-6B30-488B-8557-B58ACDB4F359}" presName="Accent" presStyleLbl="parChTrans1D1" presStyleIdx="1" presStyleCnt="2"/>
      <dgm:spPr/>
    </dgm:pt>
    <dgm:pt modelId="{4B80CCF7-EB4C-4C49-BFD5-B1B5BFF8B150}" type="pres">
      <dgm:prSet presAssocID="{4EC66AA5-6B30-488B-8557-B58ACDB4F359}" presName="Child" presStyleLbl="revTx" presStyleIdx="3" presStyleCnt="4">
        <dgm:presLayoutVars>
          <dgm:chMax val="0"/>
          <dgm:chPref val="0"/>
          <dgm:bulletEnabled val="1"/>
        </dgm:presLayoutVars>
      </dgm:prSet>
      <dgm:spPr/>
    </dgm:pt>
  </dgm:ptLst>
  <dgm:cxnLst>
    <dgm:cxn modelId="{A5860903-13C1-46E5-8E20-F8FDD46E2BCE}" type="presOf" srcId="{FA4049C6-4DDC-4FB0-AAB9-43CA3B02445E}" destId="{4B80CCF7-EB4C-4C49-BFD5-B1B5BFF8B150}" srcOrd="0" destOrd="1" presId="urn:microsoft.com/office/officeart/2011/layout/TabList"/>
    <dgm:cxn modelId="{116F7316-C767-4945-9A2C-BDD43F7C1B5A}" srcId="{4EC66AA5-6B30-488B-8557-B58ACDB4F359}" destId="{ED7E55EA-579A-48BD-BE10-AD606E7C95F6}" srcOrd="1" destOrd="0" parTransId="{B612F0DE-BB0C-48E4-B869-70CACBB667C7}" sibTransId="{75E4FD94-2260-4930-86B8-E33796BD5B30}"/>
    <dgm:cxn modelId="{2096B11D-34DF-4EE7-8C0D-7DFFD6EE068E}" type="presOf" srcId="{D3B599EB-4D5A-4F61-9432-FF4300F33CE8}" destId="{D3596BA1-F73B-42CD-8C91-0E8538B7FF9B}" srcOrd="0" destOrd="0" presId="urn:microsoft.com/office/officeart/2011/layout/TabList"/>
    <dgm:cxn modelId="{59032035-672F-43A1-B3CE-1DFBF535C185}" type="presOf" srcId="{E26A56BC-D134-4F79-82DF-8EE3EBF9B784}" destId="{83F7F4CF-0509-407E-ABF0-836B2235EDF0}" srcOrd="0" destOrd="0" presId="urn:microsoft.com/office/officeart/2011/layout/TabList"/>
    <dgm:cxn modelId="{81487838-50BB-4C93-B11B-1951E8BB6CB2}" srcId="{A23B6819-1071-4F69-BBA9-98C497B187BF}" destId="{E26A56BC-D134-4F79-82DF-8EE3EBF9B784}" srcOrd="0" destOrd="0" parTransId="{5BA70AEF-CC3D-4908-96F4-28BEEB3AAA98}" sibTransId="{6758C7C0-A28F-45FA-A7C1-93CC8E6923BE}"/>
    <dgm:cxn modelId="{8E938563-9EE2-4C1D-BA46-2D920C5AEE78}" srcId="{E26A56BC-D134-4F79-82DF-8EE3EBF9B784}" destId="{51615047-B2A0-43BB-AD00-C341262BCF1F}" srcOrd="1" destOrd="0" parTransId="{851B3B8B-4F2C-4ADC-B389-6D95416BB732}" sibTransId="{D4C2A84E-39E5-4105-AB08-867DEC52A6A3}"/>
    <dgm:cxn modelId="{D3E94166-BD5A-4702-9C95-754FC5D86561}" type="presOf" srcId="{04CA7138-1186-451D-8C47-D74F63325254}" destId="{5A633134-06E4-4926-8246-B7EB5FCEEDE4}" srcOrd="0" destOrd="1" presId="urn:microsoft.com/office/officeart/2011/layout/TabList"/>
    <dgm:cxn modelId="{99BD024D-6054-4502-8A9F-9C440F605974}" srcId="{E26A56BC-D134-4F79-82DF-8EE3EBF9B784}" destId="{44AD7C45-A9BD-443A-ADE6-C4E1336FEB3F}" srcOrd="0" destOrd="0" parTransId="{F97F6374-5011-4883-979C-FE9890BF0D3E}" sibTransId="{AE267F2D-CAE3-4905-9DF6-1B1775C12B4E}"/>
    <dgm:cxn modelId="{D87C7872-3ECB-409B-9DED-87AE68D4F968}" srcId="{A23B6819-1071-4F69-BBA9-98C497B187BF}" destId="{4EC66AA5-6B30-488B-8557-B58ACDB4F359}" srcOrd="1" destOrd="0" parTransId="{D7AB75A8-D1E5-439B-9C0D-93752B3E3105}" sibTransId="{5071FB9D-BA71-411B-B7A8-A804506E2C7B}"/>
    <dgm:cxn modelId="{BF12C176-0463-41C6-936E-A29A7EB6295A}" srcId="{E26A56BC-D134-4F79-82DF-8EE3EBF9B784}" destId="{04CA7138-1186-451D-8C47-D74F63325254}" srcOrd="2" destOrd="0" parTransId="{95E8EB53-FC0B-4DDB-971A-D2E4656759C4}" sibTransId="{B3816F47-1C53-4194-8346-D249B601AAA0}"/>
    <dgm:cxn modelId="{BC5AA07E-33CA-4BDF-8D60-B6CC3E7A448E}" type="presOf" srcId="{51615047-B2A0-43BB-AD00-C341262BCF1F}" destId="{5A633134-06E4-4926-8246-B7EB5FCEEDE4}" srcOrd="0" destOrd="0" presId="urn:microsoft.com/office/officeart/2011/layout/TabList"/>
    <dgm:cxn modelId="{1B2C2D8C-E982-4C14-A339-04E6FA88246A}" type="presOf" srcId="{4EC66AA5-6B30-488B-8557-B58ACDB4F359}" destId="{4E3C790D-DF31-4CE4-AB4A-E198DCA15076}" srcOrd="0" destOrd="0" presId="urn:microsoft.com/office/officeart/2011/layout/TabList"/>
    <dgm:cxn modelId="{22A6C1B6-5741-46E3-A44D-65B46062418A}" type="presOf" srcId="{ED7E55EA-579A-48BD-BE10-AD606E7C95F6}" destId="{4B80CCF7-EB4C-4C49-BFD5-B1B5BFF8B150}" srcOrd="0" destOrd="0" presId="urn:microsoft.com/office/officeart/2011/layout/TabList"/>
    <dgm:cxn modelId="{F5F3A9CA-8546-40F9-83D4-1542380F35FE}" type="presOf" srcId="{A23B6819-1071-4F69-BBA9-98C497B187BF}" destId="{D1EBCF47-0043-41FD-A28A-A99AFC46A07A}" srcOrd="0" destOrd="0" presId="urn:microsoft.com/office/officeart/2011/layout/TabList"/>
    <dgm:cxn modelId="{5FDE62D2-81DF-496C-A0D2-AA7FD08842B3}" srcId="{4EC66AA5-6B30-488B-8557-B58ACDB4F359}" destId="{D3B599EB-4D5A-4F61-9432-FF4300F33CE8}" srcOrd="0" destOrd="0" parTransId="{35EEF104-0013-4752-BE11-0346BAFC7D23}" sibTransId="{C8541931-2409-4E23-A831-CBE27DA6B3F3}"/>
    <dgm:cxn modelId="{0E8A67DF-CD78-4165-813E-C001198F06CC}" srcId="{4EC66AA5-6B30-488B-8557-B58ACDB4F359}" destId="{FA4049C6-4DDC-4FB0-AAB9-43CA3B02445E}" srcOrd="2" destOrd="0" parTransId="{F8BA291E-7677-46F8-8227-F280785E3499}" sibTransId="{C8F6700F-D2A3-40B5-BA4B-3E579ABE4F92}"/>
    <dgm:cxn modelId="{09FAB4E0-5715-4994-ACC2-376AA3851E26}" type="presOf" srcId="{44AD7C45-A9BD-443A-ADE6-C4E1336FEB3F}" destId="{9BC365F4-E292-4DB2-A340-D260E940A3F9}" srcOrd="0" destOrd="0" presId="urn:microsoft.com/office/officeart/2011/layout/TabList"/>
    <dgm:cxn modelId="{5B21A789-0AC7-4A65-B0FC-BB09A67CFC21}" type="presParOf" srcId="{D1EBCF47-0043-41FD-A28A-A99AFC46A07A}" destId="{01669FB9-42F2-4919-8C84-B8AA6868F71B}" srcOrd="0" destOrd="0" presId="urn:microsoft.com/office/officeart/2011/layout/TabList"/>
    <dgm:cxn modelId="{F4F3C57E-1EA0-4434-A2C2-11D8396AA516}" type="presParOf" srcId="{01669FB9-42F2-4919-8C84-B8AA6868F71B}" destId="{9BC365F4-E292-4DB2-A340-D260E940A3F9}" srcOrd="0" destOrd="0" presId="urn:microsoft.com/office/officeart/2011/layout/TabList"/>
    <dgm:cxn modelId="{170F112E-5458-4CCD-9B2F-298C5FF167D8}" type="presParOf" srcId="{01669FB9-42F2-4919-8C84-B8AA6868F71B}" destId="{83F7F4CF-0509-407E-ABF0-836B2235EDF0}" srcOrd="1" destOrd="0" presId="urn:microsoft.com/office/officeart/2011/layout/TabList"/>
    <dgm:cxn modelId="{F8E10FE7-3997-402D-BC39-5D32B7B26139}" type="presParOf" srcId="{01669FB9-42F2-4919-8C84-B8AA6868F71B}" destId="{C48BC776-180C-45F3-B222-1A74CFFF243E}" srcOrd="2" destOrd="0" presId="urn:microsoft.com/office/officeart/2011/layout/TabList"/>
    <dgm:cxn modelId="{071A2508-7FDC-4C04-9C7A-3D3440153BF1}" type="presParOf" srcId="{D1EBCF47-0043-41FD-A28A-A99AFC46A07A}" destId="{5A633134-06E4-4926-8246-B7EB5FCEEDE4}" srcOrd="1" destOrd="0" presId="urn:microsoft.com/office/officeart/2011/layout/TabList"/>
    <dgm:cxn modelId="{44C6DE0F-C4B4-484A-B44B-D16915545E51}" type="presParOf" srcId="{D1EBCF47-0043-41FD-A28A-A99AFC46A07A}" destId="{CB46C980-A0EA-4518-9B3C-9AF3FAA60E36}" srcOrd="2" destOrd="0" presId="urn:microsoft.com/office/officeart/2011/layout/TabList"/>
    <dgm:cxn modelId="{1BB90A7B-69F1-4D8E-9602-62B65CFC202A}" type="presParOf" srcId="{D1EBCF47-0043-41FD-A28A-A99AFC46A07A}" destId="{200C8B0F-F5EF-4D55-B964-45523184B47C}" srcOrd="3" destOrd="0" presId="urn:microsoft.com/office/officeart/2011/layout/TabList"/>
    <dgm:cxn modelId="{27461094-A880-4B55-A780-1F89F8AD3181}" type="presParOf" srcId="{200C8B0F-F5EF-4D55-B964-45523184B47C}" destId="{D3596BA1-F73B-42CD-8C91-0E8538B7FF9B}" srcOrd="0" destOrd="0" presId="urn:microsoft.com/office/officeart/2011/layout/TabList"/>
    <dgm:cxn modelId="{99CE5A2E-3922-48EA-9580-48CEAB95AC0F}" type="presParOf" srcId="{200C8B0F-F5EF-4D55-B964-45523184B47C}" destId="{4E3C790D-DF31-4CE4-AB4A-E198DCA15076}" srcOrd="1" destOrd="0" presId="urn:microsoft.com/office/officeart/2011/layout/TabList"/>
    <dgm:cxn modelId="{07332F58-CDB6-4BDE-92F7-E515A22F7223}" type="presParOf" srcId="{200C8B0F-F5EF-4D55-B964-45523184B47C}" destId="{62A48A53-5E6F-48E5-8D0D-EBC6C88645D3}" srcOrd="2" destOrd="0" presId="urn:microsoft.com/office/officeart/2011/layout/TabList"/>
    <dgm:cxn modelId="{38C6868E-CDD8-4F26-9FA1-999FC9ABDCB9}" type="presParOf" srcId="{D1EBCF47-0043-41FD-A28A-A99AFC46A07A}" destId="{4B80CCF7-EB4C-4C49-BFD5-B1B5BFF8B150}" srcOrd="4" destOrd="0" presId="urn:microsoft.com/office/officeart/2011/layout/Tab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16199B-8D3D-44BE-840D-CE1ABB0F0CA4}" type="doc">
      <dgm:prSet loTypeId="urn:microsoft.com/office/officeart/2008/layout/PictureAccentList" loCatId="list" qsTypeId="urn:microsoft.com/office/officeart/2005/8/quickstyle/simple1" qsCatId="simple" csTypeId="urn:microsoft.com/office/officeart/2005/8/colors/accent6_5" csCatId="accent6" phldr="1"/>
      <dgm:spPr/>
      <dgm:t>
        <a:bodyPr/>
        <a:lstStyle/>
        <a:p>
          <a:endParaRPr lang="en-AU"/>
        </a:p>
      </dgm:t>
    </dgm:pt>
    <dgm:pt modelId="{14A363F7-6EAA-457C-B641-133E0D1BD6CE}">
      <dgm:prSet phldrT="[Text]" custT="1"/>
      <dgm:spPr/>
      <dgm:t>
        <a:bodyPr/>
        <a:lstStyle/>
        <a:p>
          <a:r>
            <a:rPr lang="en-US" sz="2000">
              <a:solidFill>
                <a:schemeClr val="tx1"/>
              </a:solidFill>
              <a:latin typeface="Roboto" panose="02000000000000000000" pitchFamily="2" charset="0"/>
              <a:ea typeface="Roboto" panose="02000000000000000000" pitchFamily="2" charset="0"/>
            </a:rPr>
            <a:t>Learning from the pilot showed us there may be a </a:t>
          </a:r>
          <a:r>
            <a:rPr lang="en-US" sz="2000" b="1">
              <a:solidFill>
                <a:schemeClr val="tx1"/>
              </a:solidFill>
              <a:latin typeface="Roboto" panose="02000000000000000000" pitchFamily="2" charset="0"/>
              <a:ea typeface="Roboto" panose="02000000000000000000" pitchFamily="2" charset="0"/>
            </a:rPr>
            <a:t>‘pivot point’</a:t>
          </a:r>
          <a:r>
            <a:rPr lang="en-US" sz="2000" b="0">
              <a:solidFill>
                <a:schemeClr val="tx1"/>
              </a:solidFill>
              <a:latin typeface="Roboto" panose="02000000000000000000" pitchFamily="2" charset="0"/>
              <a:ea typeface="Roboto" panose="02000000000000000000" pitchFamily="2" charset="0"/>
            </a:rPr>
            <a:t>:</a:t>
          </a:r>
          <a:endParaRPr lang="en-AU" sz="2000" b="0">
            <a:solidFill>
              <a:schemeClr val="tx1"/>
            </a:solidFill>
            <a:latin typeface="Roboto" panose="02000000000000000000" pitchFamily="2" charset="0"/>
            <a:ea typeface="Roboto" panose="02000000000000000000" pitchFamily="2" charset="0"/>
          </a:endParaRPr>
        </a:p>
      </dgm:t>
    </dgm:pt>
    <dgm:pt modelId="{4969D4BA-613A-47DF-955A-4332EDEB08DC}" type="parTrans" cxnId="{F7190FFB-2A2B-4A6A-AB7A-5EA2F90DA600}">
      <dgm:prSet/>
      <dgm:spPr/>
      <dgm:t>
        <a:bodyPr/>
        <a:lstStyle/>
        <a:p>
          <a:endParaRPr lang="en-AU" sz="2000">
            <a:solidFill>
              <a:schemeClr val="tx1"/>
            </a:solidFill>
            <a:latin typeface="Roboto" panose="02000000000000000000" pitchFamily="2" charset="0"/>
            <a:ea typeface="Roboto" panose="02000000000000000000" pitchFamily="2" charset="0"/>
          </a:endParaRPr>
        </a:p>
      </dgm:t>
    </dgm:pt>
    <dgm:pt modelId="{33DAC830-5CE5-4B60-965A-6B5A9EF91421}" type="sibTrans" cxnId="{F7190FFB-2A2B-4A6A-AB7A-5EA2F90DA600}">
      <dgm:prSet/>
      <dgm:spPr/>
      <dgm:t>
        <a:bodyPr/>
        <a:lstStyle/>
        <a:p>
          <a:endParaRPr lang="en-AU" sz="2000">
            <a:solidFill>
              <a:schemeClr val="tx1"/>
            </a:solidFill>
            <a:latin typeface="Roboto" panose="02000000000000000000" pitchFamily="2" charset="0"/>
            <a:ea typeface="Roboto" panose="02000000000000000000" pitchFamily="2" charset="0"/>
          </a:endParaRPr>
        </a:p>
      </dgm:t>
    </dgm:pt>
    <dgm:pt modelId="{FC0FDFDF-545E-4814-8DAE-EB71C7D104BE}">
      <dgm:prSet phldrT="[Text]" custT="1"/>
      <dgm:spPr/>
      <dgm:t>
        <a:bodyPr/>
        <a:lstStyle/>
        <a:p>
          <a:r>
            <a:rPr lang="en-US" sz="2000">
              <a:solidFill>
                <a:schemeClr val="tx1"/>
              </a:solidFill>
              <a:latin typeface="Roboto" panose="02000000000000000000" pitchFamily="2" charset="0"/>
              <a:ea typeface="Roboto" panose="02000000000000000000" pitchFamily="2" charset="0"/>
            </a:rPr>
            <a:t>A student may start in AIF and move to AIF: Modified</a:t>
          </a:r>
          <a:endParaRPr lang="en-AU" sz="2000">
            <a:solidFill>
              <a:schemeClr val="tx1"/>
            </a:solidFill>
            <a:latin typeface="Roboto" panose="02000000000000000000" pitchFamily="2" charset="0"/>
            <a:ea typeface="Roboto" panose="02000000000000000000" pitchFamily="2" charset="0"/>
          </a:endParaRPr>
        </a:p>
      </dgm:t>
    </dgm:pt>
    <dgm:pt modelId="{F384E56D-5291-4026-938D-8D5AA53B7643}" type="parTrans" cxnId="{41B1B6AF-1480-47BF-BAE2-F146193B128F}">
      <dgm:prSet/>
      <dgm:spPr/>
      <dgm:t>
        <a:bodyPr/>
        <a:lstStyle/>
        <a:p>
          <a:endParaRPr lang="en-AU" sz="2000">
            <a:solidFill>
              <a:schemeClr val="tx1"/>
            </a:solidFill>
            <a:latin typeface="Roboto" panose="02000000000000000000" pitchFamily="2" charset="0"/>
            <a:ea typeface="Roboto" panose="02000000000000000000" pitchFamily="2" charset="0"/>
          </a:endParaRPr>
        </a:p>
      </dgm:t>
    </dgm:pt>
    <dgm:pt modelId="{1D209B0D-71B4-44CC-8A3E-FB67918BCF1C}" type="sibTrans" cxnId="{41B1B6AF-1480-47BF-BAE2-F146193B128F}">
      <dgm:prSet/>
      <dgm:spPr/>
      <dgm:t>
        <a:bodyPr/>
        <a:lstStyle/>
        <a:p>
          <a:endParaRPr lang="en-AU" sz="2000">
            <a:solidFill>
              <a:schemeClr val="tx1"/>
            </a:solidFill>
            <a:latin typeface="Roboto" panose="02000000000000000000" pitchFamily="2" charset="0"/>
            <a:ea typeface="Roboto" panose="02000000000000000000" pitchFamily="2" charset="0"/>
          </a:endParaRPr>
        </a:p>
      </dgm:t>
    </dgm:pt>
    <dgm:pt modelId="{5151C764-73A8-40D5-AA17-B83240E2B248}">
      <dgm:prSet phldrT="[Text]" custT="1"/>
      <dgm:spPr/>
      <dgm:t>
        <a:bodyPr/>
        <a:lstStyle/>
        <a:p>
          <a:r>
            <a:rPr lang="en-US" sz="2000">
              <a:solidFill>
                <a:schemeClr val="tx1"/>
              </a:solidFill>
              <a:latin typeface="Roboto" panose="02000000000000000000" pitchFamily="2" charset="0"/>
              <a:ea typeface="Roboto" panose="02000000000000000000" pitchFamily="2" charset="0"/>
            </a:rPr>
            <a:t>A student may start in AIF: Modified and move to AIF</a:t>
          </a:r>
          <a:endParaRPr lang="en-AU" sz="2000">
            <a:solidFill>
              <a:schemeClr val="tx1"/>
            </a:solidFill>
            <a:latin typeface="Roboto" panose="02000000000000000000" pitchFamily="2" charset="0"/>
            <a:ea typeface="Roboto" panose="02000000000000000000" pitchFamily="2" charset="0"/>
          </a:endParaRPr>
        </a:p>
      </dgm:t>
    </dgm:pt>
    <dgm:pt modelId="{1E07101B-8709-42F3-AAB0-71B6EDC229DD}" type="parTrans" cxnId="{46B8224B-FE5D-4A49-8850-9CF3E1352D34}">
      <dgm:prSet/>
      <dgm:spPr/>
      <dgm:t>
        <a:bodyPr/>
        <a:lstStyle/>
        <a:p>
          <a:endParaRPr lang="en-AU" sz="2000">
            <a:solidFill>
              <a:schemeClr val="tx1"/>
            </a:solidFill>
            <a:latin typeface="Roboto" panose="02000000000000000000" pitchFamily="2" charset="0"/>
            <a:ea typeface="Roboto" panose="02000000000000000000" pitchFamily="2" charset="0"/>
          </a:endParaRPr>
        </a:p>
      </dgm:t>
    </dgm:pt>
    <dgm:pt modelId="{9364155B-1C71-4B80-B8B2-758A1F7FDEE7}" type="sibTrans" cxnId="{46B8224B-FE5D-4A49-8850-9CF3E1352D34}">
      <dgm:prSet/>
      <dgm:spPr/>
      <dgm:t>
        <a:bodyPr/>
        <a:lstStyle/>
        <a:p>
          <a:endParaRPr lang="en-AU" sz="2000">
            <a:solidFill>
              <a:schemeClr val="tx1"/>
            </a:solidFill>
            <a:latin typeface="Roboto" panose="02000000000000000000" pitchFamily="2" charset="0"/>
            <a:ea typeface="Roboto" panose="02000000000000000000" pitchFamily="2" charset="0"/>
          </a:endParaRPr>
        </a:p>
      </dgm:t>
    </dgm:pt>
    <dgm:pt modelId="{1F40FA45-6B08-4EE8-AA3E-7AAE7C6CCF2E}">
      <dgm:prSet custT="1"/>
      <dgm:spPr/>
      <dgm:t>
        <a:bodyPr/>
        <a:lstStyle/>
        <a:p>
          <a:r>
            <a:rPr lang="en-US" sz="2000">
              <a:solidFill>
                <a:schemeClr val="tx1"/>
              </a:solidFill>
              <a:latin typeface="Roboto" panose="02000000000000000000" pitchFamily="2" charset="0"/>
              <a:ea typeface="Roboto" panose="02000000000000000000" pitchFamily="2" charset="0"/>
            </a:rPr>
            <a:t>Student does not pivot and results in the subject as initiated</a:t>
          </a:r>
          <a:endParaRPr lang="en-AU" sz="2000">
            <a:solidFill>
              <a:schemeClr val="tx1"/>
            </a:solidFill>
            <a:latin typeface="Roboto" panose="02000000000000000000" pitchFamily="2" charset="0"/>
            <a:ea typeface="Roboto" panose="02000000000000000000" pitchFamily="2" charset="0"/>
          </a:endParaRPr>
        </a:p>
      </dgm:t>
    </dgm:pt>
    <dgm:pt modelId="{794199A7-7AEE-4FDD-AE00-C04A096682C3}" type="parTrans" cxnId="{65714800-0187-4328-8E12-3D6145074F7B}">
      <dgm:prSet/>
      <dgm:spPr/>
      <dgm:t>
        <a:bodyPr/>
        <a:lstStyle/>
        <a:p>
          <a:endParaRPr lang="en-AU"/>
        </a:p>
      </dgm:t>
    </dgm:pt>
    <dgm:pt modelId="{53AC7563-CC90-4AE2-9F29-966342FF6DB6}" type="sibTrans" cxnId="{65714800-0187-4328-8E12-3D6145074F7B}">
      <dgm:prSet/>
      <dgm:spPr/>
      <dgm:t>
        <a:bodyPr/>
        <a:lstStyle/>
        <a:p>
          <a:endParaRPr lang="en-AU"/>
        </a:p>
      </dgm:t>
    </dgm:pt>
    <dgm:pt modelId="{CD46FD6A-9742-41CC-B260-5FDE780239B7}" type="pres">
      <dgm:prSet presAssocID="{8016199B-8D3D-44BE-840D-CE1ABB0F0CA4}" presName="layout" presStyleCnt="0">
        <dgm:presLayoutVars>
          <dgm:chMax/>
          <dgm:chPref/>
          <dgm:dir/>
          <dgm:animOne val="branch"/>
          <dgm:animLvl val="lvl"/>
          <dgm:resizeHandles/>
        </dgm:presLayoutVars>
      </dgm:prSet>
      <dgm:spPr/>
    </dgm:pt>
    <dgm:pt modelId="{966149CD-BE71-4561-B3F6-26BA8381A1B4}" type="pres">
      <dgm:prSet presAssocID="{14A363F7-6EAA-457C-B641-133E0D1BD6CE}" presName="root" presStyleCnt="0">
        <dgm:presLayoutVars>
          <dgm:chMax/>
          <dgm:chPref val="4"/>
        </dgm:presLayoutVars>
      </dgm:prSet>
      <dgm:spPr/>
    </dgm:pt>
    <dgm:pt modelId="{5CDE1F8F-781B-48A2-A63C-73FB062C9DB1}" type="pres">
      <dgm:prSet presAssocID="{14A363F7-6EAA-457C-B641-133E0D1BD6CE}" presName="rootComposite" presStyleCnt="0">
        <dgm:presLayoutVars/>
      </dgm:prSet>
      <dgm:spPr/>
    </dgm:pt>
    <dgm:pt modelId="{1D10F0B9-DC34-4C48-868D-9B29CA5E5642}" type="pres">
      <dgm:prSet presAssocID="{14A363F7-6EAA-457C-B641-133E0D1BD6CE}" presName="rootText" presStyleLbl="node0" presStyleIdx="0" presStyleCnt="1" custScaleY="73283">
        <dgm:presLayoutVars>
          <dgm:chMax/>
          <dgm:chPref val="4"/>
        </dgm:presLayoutVars>
      </dgm:prSet>
      <dgm:spPr/>
    </dgm:pt>
    <dgm:pt modelId="{F257FADA-26FB-46EB-A639-0E533A245FCC}" type="pres">
      <dgm:prSet presAssocID="{14A363F7-6EAA-457C-B641-133E0D1BD6CE}" presName="childShape" presStyleCnt="0">
        <dgm:presLayoutVars>
          <dgm:chMax val="0"/>
          <dgm:chPref val="0"/>
        </dgm:presLayoutVars>
      </dgm:prSet>
      <dgm:spPr/>
    </dgm:pt>
    <dgm:pt modelId="{27F04003-BBAC-4A07-B628-CE56731A984F}" type="pres">
      <dgm:prSet presAssocID="{FC0FDFDF-545E-4814-8DAE-EB71C7D104BE}" presName="childComposite" presStyleCnt="0">
        <dgm:presLayoutVars>
          <dgm:chMax val="0"/>
          <dgm:chPref val="0"/>
        </dgm:presLayoutVars>
      </dgm:prSet>
      <dgm:spPr/>
    </dgm:pt>
    <dgm:pt modelId="{4B518BEE-293C-45EA-B6AA-1D3D8C1EBADF}" type="pres">
      <dgm:prSet presAssocID="{FC0FDFDF-545E-4814-8DAE-EB71C7D104BE}"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encil with solid fill"/>
        </a:ext>
      </dgm:extLst>
    </dgm:pt>
    <dgm:pt modelId="{DC9CB815-7719-4DDC-A682-E7A7BB3D78E4}" type="pres">
      <dgm:prSet presAssocID="{FC0FDFDF-545E-4814-8DAE-EB71C7D104BE}" presName="childText" presStyleLbl="lnNode1" presStyleIdx="0" presStyleCnt="3">
        <dgm:presLayoutVars>
          <dgm:chMax val="0"/>
          <dgm:chPref val="0"/>
          <dgm:bulletEnabled val="1"/>
        </dgm:presLayoutVars>
      </dgm:prSet>
      <dgm:spPr/>
    </dgm:pt>
    <dgm:pt modelId="{9A050095-8DDA-49CD-B9DF-180A3B1A0FBC}" type="pres">
      <dgm:prSet presAssocID="{5151C764-73A8-40D5-AA17-B83240E2B248}" presName="childComposite" presStyleCnt="0">
        <dgm:presLayoutVars>
          <dgm:chMax val="0"/>
          <dgm:chPref val="0"/>
        </dgm:presLayoutVars>
      </dgm:prSet>
      <dgm:spPr/>
    </dgm:pt>
    <dgm:pt modelId="{196DAA9F-B1D8-406F-BAFC-CB85FD0B41C7}" type="pres">
      <dgm:prSet presAssocID="{5151C764-73A8-40D5-AA17-B83240E2B248}" presName="Image"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at with solid fill"/>
        </a:ext>
      </dgm:extLst>
    </dgm:pt>
    <dgm:pt modelId="{F803F34E-AD79-4DA8-BC0A-682F2D33502F}" type="pres">
      <dgm:prSet presAssocID="{5151C764-73A8-40D5-AA17-B83240E2B248}" presName="childText" presStyleLbl="lnNode1" presStyleIdx="1" presStyleCnt="3">
        <dgm:presLayoutVars>
          <dgm:chMax val="0"/>
          <dgm:chPref val="0"/>
          <dgm:bulletEnabled val="1"/>
        </dgm:presLayoutVars>
      </dgm:prSet>
      <dgm:spPr/>
    </dgm:pt>
    <dgm:pt modelId="{3144A8DF-697D-40DA-8148-CE5749500C97}" type="pres">
      <dgm:prSet presAssocID="{1F40FA45-6B08-4EE8-AA3E-7AAE7C6CCF2E}" presName="childComposite" presStyleCnt="0">
        <dgm:presLayoutVars>
          <dgm:chMax val="0"/>
          <dgm:chPref val="0"/>
        </dgm:presLayoutVars>
      </dgm:prSet>
      <dgm:spPr/>
    </dgm:pt>
    <dgm:pt modelId="{8A450880-5C65-46AC-A03D-3DB0FFBD6FBD}" type="pres">
      <dgm:prSet presAssocID="{1F40FA45-6B08-4EE8-AA3E-7AAE7C6CCF2E}" presName="Image"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ourglass 90% with solid fill"/>
        </a:ext>
      </dgm:extLst>
    </dgm:pt>
    <dgm:pt modelId="{C8658C7B-AF53-4408-9CFB-A292CED7EDFA}" type="pres">
      <dgm:prSet presAssocID="{1F40FA45-6B08-4EE8-AA3E-7AAE7C6CCF2E}" presName="childText" presStyleLbl="lnNode1" presStyleIdx="2" presStyleCnt="3">
        <dgm:presLayoutVars>
          <dgm:chMax val="0"/>
          <dgm:chPref val="0"/>
          <dgm:bulletEnabled val="1"/>
        </dgm:presLayoutVars>
      </dgm:prSet>
      <dgm:spPr/>
    </dgm:pt>
  </dgm:ptLst>
  <dgm:cxnLst>
    <dgm:cxn modelId="{65714800-0187-4328-8E12-3D6145074F7B}" srcId="{14A363F7-6EAA-457C-B641-133E0D1BD6CE}" destId="{1F40FA45-6B08-4EE8-AA3E-7AAE7C6CCF2E}" srcOrd="2" destOrd="0" parTransId="{794199A7-7AEE-4FDD-AE00-C04A096682C3}" sibTransId="{53AC7563-CC90-4AE2-9F29-966342FF6DB6}"/>
    <dgm:cxn modelId="{7FF7D51B-E217-47EC-9900-4964763EB40A}" type="presOf" srcId="{1F40FA45-6B08-4EE8-AA3E-7AAE7C6CCF2E}" destId="{C8658C7B-AF53-4408-9CFB-A292CED7EDFA}" srcOrd="0" destOrd="0" presId="urn:microsoft.com/office/officeart/2008/layout/PictureAccentList"/>
    <dgm:cxn modelId="{AD4CEE62-819A-4E01-98CE-1CBAAA65906C}" type="presOf" srcId="{14A363F7-6EAA-457C-B641-133E0D1BD6CE}" destId="{1D10F0B9-DC34-4C48-868D-9B29CA5E5642}" srcOrd="0" destOrd="0" presId="urn:microsoft.com/office/officeart/2008/layout/PictureAccentList"/>
    <dgm:cxn modelId="{46B8224B-FE5D-4A49-8850-9CF3E1352D34}" srcId="{14A363F7-6EAA-457C-B641-133E0D1BD6CE}" destId="{5151C764-73A8-40D5-AA17-B83240E2B248}" srcOrd="1" destOrd="0" parTransId="{1E07101B-8709-42F3-AAB0-71B6EDC229DD}" sibTransId="{9364155B-1C71-4B80-B8B2-758A1F7FDEE7}"/>
    <dgm:cxn modelId="{01662D6D-DE18-4DDF-9DF2-5D89BBA7854C}" type="presOf" srcId="{FC0FDFDF-545E-4814-8DAE-EB71C7D104BE}" destId="{DC9CB815-7719-4DDC-A682-E7A7BB3D78E4}" srcOrd="0" destOrd="0" presId="urn:microsoft.com/office/officeart/2008/layout/PictureAccentList"/>
    <dgm:cxn modelId="{4B5DEA71-ABA2-4CEF-A329-28785EDD0CAD}" type="presOf" srcId="{5151C764-73A8-40D5-AA17-B83240E2B248}" destId="{F803F34E-AD79-4DA8-BC0A-682F2D33502F}" srcOrd="0" destOrd="0" presId="urn:microsoft.com/office/officeart/2008/layout/PictureAccentList"/>
    <dgm:cxn modelId="{41B1B6AF-1480-47BF-BAE2-F146193B128F}" srcId="{14A363F7-6EAA-457C-B641-133E0D1BD6CE}" destId="{FC0FDFDF-545E-4814-8DAE-EB71C7D104BE}" srcOrd="0" destOrd="0" parTransId="{F384E56D-5291-4026-938D-8D5AA53B7643}" sibTransId="{1D209B0D-71B4-44CC-8A3E-FB67918BCF1C}"/>
    <dgm:cxn modelId="{BBF202C9-F738-4DF9-A4A0-6ADFDFCABF0A}" type="presOf" srcId="{8016199B-8D3D-44BE-840D-CE1ABB0F0CA4}" destId="{CD46FD6A-9742-41CC-B260-5FDE780239B7}" srcOrd="0" destOrd="0" presId="urn:microsoft.com/office/officeart/2008/layout/PictureAccentList"/>
    <dgm:cxn modelId="{F7190FFB-2A2B-4A6A-AB7A-5EA2F90DA600}" srcId="{8016199B-8D3D-44BE-840D-CE1ABB0F0CA4}" destId="{14A363F7-6EAA-457C-B641-133E0D1BD6CE}" srcOrd="0" destOrd="0" parTransId="{4969D4BA-613A-47DF-955A-4332EDEB08DC}" sibTransId="{33DAC830-5CE5-4B60-965A-6B5A9EF91421}"/>
    <dgm:cxn modelId="{CA1F54D3-5205-4FF9-BF99-779418B3A9C9}" type="presParOf" srcId="{CD46FD6A-9742-41CC-B260-5FDE780239B7}" destId="{966149CD-BE71-4561-B3F6-26BA8381A1B4}" srcOrd="0" destOrd="0" presId="urn:microsoft.com/office/officeart/2008/layout/PictureAccentList"/>
    <dgm:cxn modelId="{B425D27A-6D61-4D5C-B8F1-B7006DD2454E}" type="presParOf" srcId="{966149CD-BE71-4561-B3F6-26BA8381A1B4}" destId="{5CDE1F8F-781B-48A2-A63C-73FB062C9DB1}" srcOrd="0" destOrd="0" presId="urn:microsoft.com/office/officeart/2008/layout/PictureAccentList"/>
    <dgm:cxn modelId="{A184D249-86D2-42BF-904D-0F67723A5A12}" type="presParOf" srcId="{5CDE1F8F-781B-48A2-A63C-73FB062C9DB1}" destId="{1D10F0B9-DC34-4C48-868D-9B29CA5E5642}" srcOrd="0" destOrd="0" presId="urn:microsoft.com/office/officeart/2008/layout/PictureAccentList"/>
    <dgm:cxn modelId="{505DF682-6AAC-4C11-B28E-6BE6F0217F69}" type="presParOf" srcId="{966149CD-BE71-4561-B3F6-26BA8381A1B4}" destId="{F257FADA-26FB-46EB-A639-0E533A245FCC}" srcOrd="1" destOrd="0" presId="urn:microsoft.com/office/officeart/2008/layout/PictureAccentList"/>
    <dgm:cxn modelId="{CEEED7D3-1D25-43B4-A4F2-0BA8E54D13E6}" type="presParOf" srcId="{F257FADA-26FB-46EB-A639-0E533A245FCC}" destId="{27F04003-BBAC-4A07-B628-CE56731A984F}" srcOrd="0" destOrd="0" presId="urn:microsoft.com/office/officeart/2008/layout/PictureAccentList"/>
    <dgm:cxn modelId="{5DC70127-A90A-4C59-BEE5-F67EDE6AE6C4}" type="presParOf" srcId="{27F04003-BBAC-4A07-B628-CE56731A984F}" destId="{4B518BEE-293C-45EA-B6AA-1D3D8C1EBADF}" srcOrd="0" destOrd="0" presId="urn:microsoft.com/office/officeart/2008/layout/PictureAccentList"/>
    <dgm:cxn modelId="{09608558-3D45-49AA-8972-B610D464AA5B}" type="presParOf" srcId="{27F04003-BBAC-4A07-B628-CE56731A984F}" destId="{DC9CB815-7719-4DDC-A682-E7A7BB3D78E4}" srcOrd="1" destOrd="0" presId="urn:microsoft.com/office/officeart/2008/layout/PictureAccentList"/>
    <dgm:cxn modelId="{E00FF46F-3430-46A1-BB92-839EE3091D78}" type="presParOf" srcId="{F257FADA-26FB-46EB-A639-0E533A245FCC}" destId="{9A050095-8DDA-49CD-B9DF-180A3B1A0FBC}" srcOrd="1" destOrd="0" presId="urn:microsoft.com/office/officeart/2008/layout/PictureAccentList"/>
    <dgm:cxn modelId="{4C92915B-10F9-4977-9B80-78AF1682E7C9}" type="presParOf" srcId="{9A050095-8DDA-49CD-B9DF-180A3B1A0FBC}" destId="{196DAA9F-B1D8-406F-BAFC-CB85FD0B41C7}" srcOrd="0" destOrd="0" presId="urn:microsoft.com/office/officeart/2008/layout/PictureAccentList"/>
    <dgm:cxn modelId="{843816D5-5136-459D-AB2C-BE6A4EF4ADA4}" type="presParOf" srcId="{9A050095-8DDA-49CD-B9DF-180A3B1A0FBC}" destId="{F803F34E-AD79-4DA8-BC0A-682F2D33502F}" srcOrd="1" destOrd="0" presId="urn:microsoft.com/office/officeart/2008/layout/PictureAccentList"/>
    <dgm:cxn modelId="{0B3D2A0A-9624-4C2F-BDC0-6B3775AC7B2B}" type="presParOf" srcId="{F257FADA-26FB-46EB-A639-0E533A245FCC}" destId="{3144A8DF-697D-40DA-8148-CE5749500C97}" srcOrd="2" destOrd="0" presId="urn:microsoft.com/office/officeart/2008/layout/PictureAccentList"/>
    <dgm:cxn modelId="{45FE1A49-E225-45B1-AACA-E1BAD5C3D685}" type="presParOf" srcId="{3144A8DF-697D-40DA-8148-CE5749500C97}" destId="{8A450880-5C65-46AC-A03D-3DB0FFBD6FBD}" srcOrd="0" destOrd="0" presId="urn:microsoft.com/office/officeart/2008/layout/PictureAccentList"/>
    <dgm:cxn modelId="{7053CA06-5870-45C9-8F78-D013EC5060C0}" type="presParOf" srcId="{3144A8DF-697D-40DA-8148-CE5749500C97}" destId="{C8658C7B-AF53-4408-9CFB-A292CED7EDFA}"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17784-BD5F-48FE-9F41-2147C15FB38E}">
      <dsp:nvSpPr>
        <dsp:cNvPr id="0" name=""/>
        <dsp:cNvSpPr/>
      </dsp:nvSpPr>
      <dsp:spPr>
        <a:xfrm>
          <a:off x="2210886" y="62093"/>
          <a:ext cx="2980486" cy="2980486"/>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AU" sz="2900" kern="1200"/>
            <a:t>ACTIVATING</a:t>
          </a:r>
        </a:p>
      </dsp:txBody>
      <dsp:txXfrm>
        <a:off x="2608284" y="583678"/>
        <a:ext cx="2185690" cy="1341219"/>
      </dsp:txXfrm>
    </dsp:sp>
    <dsp:sp modelId="{6AC68597-EF8D-42B3-BD08-8E35C4912C49}">
      <dsp:nvSpPr>
        <dsp:cNvPr id="0" name=""/>
        <dsp:cNvSpPr/>
      </dsp:nvSpPr>
      <dsp:spPr>
        <a:xfrm>
          <a:off x="3286345" y="1924897"/>
          <a:ext cx="2980486" cy="2980486"/>
        </a:xfrm>
        <a:prstGeom prst="ellipse">
          <a:avLst/>
        </a:prstGeom>
        <a:solidFill>
          <a:schemeClr val="accent5">
            <a:alpha val="50000"/>
            <a:hueOff val="-6076075"/>
            <a:satOff val="-413"/>
            <a:lumOff val="98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AU" sz="2900" kern="1200" dirty="0"/>
            <a:t>IDENTITIES</a:t>
          </a:r>
        </a:p>
      </dsp:txBody>
      <dsp:txXfrm>
        <a:off x="4197877" y="2694856"/>
        <a:ext cx="1788292" cy="1639267"/>
      </dsp:txXfrm>
    </dsp:sp>
    <dsp:sp modelId="{1984DCF2-5863-4BD2-84E9-A2DE2524526F}">
      <dsp:nvSpPr>
        <dsp:cNvPr id="0" name=""/>
        <dsp:cNvSpPr/>
      </dsp:nvSpPr>
      <dsp:spPr>
        <a:xfrm>
          <a:off x="1135427" y="1924897"/>
          <a:ext cx="2980486" cy="2980486"/>
        </a:xfrm>
        <a:prstGeom prst="ellipse">
          <a:avLst/>
        </a:prstGeom>
        <a:solidFill>
          <a:schemeClr val="accent5">
            <a:alpha val="50000"/>
            <a:hueOff val="-12152150"/>
            <a:satOff val="-826"/>
            <a:lumOff val="196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AU" sz="2900" kern="1200" dirty="0"/>
            <a:t>FUTURES</a:t>
          </a:r>
        </a:p>
      </dsp:txBody>
      <dsp:txXfrm>
        <a:off x="1416089" y="2694856"/>
        <a:ext cx="1788292" cy="16392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1F80A-B325-4021-8357-8333546FD473}">
      <dsp:nvSpPr>
        <dsp:cNvPr id="0" name=""/>
        <dsp:cNvSpPr/>
      </dsp:nvSpPr>
      <dsp:spPr>
        <a:xfrm>
          <a:off x="634" y="251236"/>
          <a:ext cx="3626922" cy="906730"/>
        </a:xfrm>
        <a:prstGeom prst="roundRect">
          <a:avLst>
            <a:gd name="adj" fmla="val 10000"/>
          </a:avLst>
        </a:prstGeom>
        <a:solidFill>
          <a:schemeClr val="tx1"/>
        </a:solid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endParaRPr lang="en-US" sz="2400" b="1" kern="1200">
            <a:solidFill>
              <a:srgbClr val="83B73D"/>
            </a:solidFill>
            <a:latin typeface="Roboto Medium"/>
            <a:ea typeface="Roboto Medium"/>
            <a:cs typeface="Roboto Medium"/>
          </a:endParaRPr>
        </a:p>
        <a:p>
          <a:pPr marL="0" lvl="0" indent="0" algn="ctr" defTabSz="1066800" rtl="0">
            <a:lnSpc>
              <a:spcPct val="90000"/>
            </a:lnSpc>
            <a:spcBef>
              <a:spcPct val="0"/>
            </a:spcBef>
            <a:spcAft>
              <a:spcPct val="35000"/>
            </a:spcAft>
            <a:buNone/>
          </a:pPr>
          <a:r>
            <a:rPr lang="en-US" sz="2400" b="1" kern="1200">
              <a:solidFill>
                <a:srgbClr val="83B73D"/>
              </a:solidFill>
              <a:latin typeface="Roboto Medium"/>
              <a:ea typeface="Roboto Medium"/>
              <a:cs typeface="Roboto Medium"/>
            </a:rPr>
            <a:t>Stage  1 EIF</a:t>
          </a:r>
          <a:br>
            <a:rPr lang="en-US" sz="2400" b="1" kern="1200">
              <a:solidFill>
                <a:srgbClr val="83B73D"/>
              </a:solidFill>
              <a:latin typeface="Roboto Medium"/>
              <a:ea typeface="Roboto Medium"/>
              <a:cs typeface="Roboto Medium"/>
            </a:rPr>
          </a:br>
          <a:endParaRPr lang="en-US" sz="2400" b="1" kern="1200">
            <a:solidFill>
              <a:srgbClr val="83B73D"/>
            </a:solidFill>
            <a:latin typeface="Roboto Medium"/>
            <a:ea typeface="Roboto Medium"/>
            <a:cs typeface="Roboto Medium"/>
          </a:endParaRPr>
        </a:p>
      </dsp:txBody>
      <dsp:txXfrm>
        <a:off x="27191" y="277793"/>
        <a:ext cx="3573808" cy="853616"/>
      </dsp:txXfrm>
    </dsp:sp>
    <dsp:sp modelId="{B40F670C-2490-4BE5-B5F2-C677AFAF4510}">
      <dsp:nvSpPr>
        <dsp:cNvPr id="0" name=""/>
        <dsp:cNvSpPr/>
      </dsp:nvSpPr>
      <dsp:spPr>
        <a:xfrm rot="5400000">
          <a:off x="1734756" y="1237306"/>
          <a:ext cx="158677"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2F07FEC4-3743-41FF-9674-18D5C64D9CB6}">
      <dsp:nvSpPr>
        <dsp:cNvPr id="0" name=""/>
        <dsp:cNvSpPr/>
      </dsp:nvSpPr>
      <dsp:spPr>
        <a:xfrm>
          <a:off x="634" y="1475323"/>
          <a:ext cx="3626922" cy="906730"/>
        </a:xfrm>
        <a:prstGeom prst="roundRect">
          <a:avLst>
            <a:gd name="adj" fmla="val 10000"/>
          </a:avLst>
        </a:prstGeom>
        <a:solidFill>
          <a:srgbClr val="83B73D"/>
        </a:solidFill>
        <a:ln w="1905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Font typeface="Symbol" panose="05050102010706020507" pitchFamily="18" charset="2"/>
            <a:buNone/>
          </a:pPr>
          <a:r>
            <a:rPr lang="en-AU" sz="1600" b="0" kern="1200" cap="none" spc="0">
              <a:effectLst/>
              <a:latin typeface="Roboto Medium"/>
              <a:ea typeface="Roboto Medium"/>
              <a:cs typeface="Tahoma"/>
            </a:rPr>
            <a:t>Emerging </a:t>
          </a:r>
          <a:r>
            <a:rPr lang="en-AU" sz="1600" b="1" kern="1200" cap="none" spc="0">
              <a:effectLst/>
              <a:latin typeface="Roboto Medium"/>
              <a:ea typeface="Roboto Medium"/>
              <a:cs typeface="Tahoma"/>
            </a:rPr>
            <a:t>agency</a:t>
          </a:r>
          <a:r>
            <a:rPr lang="en-AU" sz="1600" b="0" kern="1200" cap="none" spc="0">
              <a:effectLst/>
              <a:latin typeface="Roboto Medium"/>
              <a:ea typeface="Roboto Medium"/>
              <a:cs typeface="Tahoma"/>
            </a:rPr>
            <a:t> </a:t>
          </a:r>
          <a:br>
            <a:rPr lang="en-AU" sz="1600" b="0" kern="1200" cap="none" spc="0">
              <a:effectLst/>
              <a:latin typeface="Roboto Medium"/>
              <a:ea typeface="Roboto Medium"/>
              <a:cs typeface="Tahoma"/>
            </a:rPr>
          </a:br>
          <a:r>
            <a:rPr lang="en-AU" sz="1600" b="0" i="1" kern="1200" cap="none" spc="0">
              <a:effectLst/>
              <a:latin typeface="Roboto Medium"/>
              <a:ea typeface="Roboto Medium"/>
              <a:cs typeface="Tahoma"/>
            </a:rPr>
            <a:t>I can choose</a:t>
          </a:r>
          <a:endParaRPr lang="en-AU" sz="1600" i="1" kern="1200">
            <a:latin typeface="Roboto Medium" panose="02000000000000000000" pitchFamily="2" charset="0"/>
            <a:ea typeface="Roboto Medium" panose="02000000000000000000" pitchFamily="2" charset="0"/>
          </a:endParaRPr>
        </a:p>
      </dsp:txBody>
      <dsp:txXfrm>
        <a:off x="27191" y="1501880"/>
        <a:ext cx="3573808" cy="853616"/>
      </dsp:txXfrm>
    </dsp:sp>
    <dsp:sp modelId="{D25D5C84-DADD-4E95-AA0F-9B1488712A47}">
      <dsp:nvSpPr>
        <dsp:cNvPr id="0" name=""/>
        <dsp:cNvSpPr/>
      </dsp:nvSpPr>
      <dsp:spPr>
        <a:xfrm rot="10286375" flipV="1">
          <a:off x="3389480" y="1703806"/>
          <a:ext cx="45719" cy="45719"/>
        </a:xfrm>
        <a:prstGeom prst="rightArrow">
          <a:avLst>
            <a:gd name="adj1" fmla="val 66700"/>
            <a:gd name="adj2" fmla="val 50000"/>
          </a:avLst>
        </a:prstGeom>
        <a:solidFill>
          <a:schemeClr val="bg1"/>
        </a:solidFill>
        <a:ln w="38100">
          <a:solidFill>
            <a:srgbClr val="83B73D"/>
          </a:solidFill>
        </a:ln>
        <a:effectLst/>
      </dsp:spPr>
      <dsp:style>
        <a:lnRef idx="0">
          <a:scrgbClr r="0" g="0" b="0"/>
        </a:lnRef>
        <a:fillRef idx="1">
          <a:scrgbClr r="0" g="0" b="0"/>
        </a:fillRef>
        <a:effectRef idx="0">
          <a:scrgbClr r="0" g="0" b="0"/>
        </a:effectRef>
        <a:fontRef idx="minor">
          <a:schemeClr val="lt1"/>
        </a:fontRef>
      </dsp:style>
    </dsp:sp>
    <dsp:sp modelId="{54417EAB-FECB-4BFA-AE3B-879BED3A08DC}">
      <dsp:nvSpPr>
        <dsp:cNvPr id="0" name=""/>
        <dsp:cNvSpPr/>
      </dsp:nvSpPr>
      <dsp:spPr>
        <a:xfrm>
          <a:off x="634" y="2699409"/>
          <a:ext cx="3626922" cy="906730"/>
        </a:xfrm>
        <a:prstGeom prst="roundRect">
          <a:avLst>
            <a:gd name="adj" fmla="val 10000"/>
          </a:avLst>
        </a:prstGeom>
        <a:solidFill>
          <a:srgbClr val="83B73D">
            <a:alpha val="90000"/>
          </a:srgbClr>
        </a:solidFill>
        <a:ln w="1905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Font typeface="Symbol" panose="05050102010706020507" pitchFamily="18" charset="2"/>
            <a:buNone/>
          </a:pPr>
          <a:r>
            <a:rPr lang="en-AU" sz="1600" b="0" kern="1200" cap="none" spc="0">
              <a:effectLst/>
              <a:latin typeface="Roboto Medium"/>
              <a:ea typeface="Roboto Medium"/>
              <a:cs typeface="Tahoma"/>
            </a:rPr>
            <a:t>Emerging</a:t>
          </a:r>
          <a:r>
            <a:rPr lang="en-AU" sz="1600" b="1" kern="1200" cap="none" spc="0">
              <a:effectLst/>
              <a:latin typeface="Roboto Medium"/>
              <a:ea typeface="Roboto Medium"/>
              <a:cs typeface="Tahoma"/>
            </a:rPr>
            <a:t> self-regulation</a:t>
          </a:r>
          <a:r>
            <a:rPr lang="en-AU" sz="1600" kern="1200" cap="none" spc="0">
              <a:effectLst/>
              <a:latin typeface="Roboto Medium"/>
              <a:ea typeface="Roboto Medium"/>
              <a:cs typeface="Tahoma"/>
            </a:rPr>
            <a:t> </a:t>
          </a:r>
          <a:br>
            <a:rPr lang="en-AU" sz="1600" kern="1200" cap="none" spc="0">
              <a:effectLst/>
              <a:latin typeface="Roboto Medium"/>
              <a:ea typeface="Roboto Medium"/>
              <a:cs typeface="Tahoma"/>
            </a:rPr>
          </a:br>
          <a:r>
            <a:rPr lang="en-AU" sz="1600" i="1" kern="1200" cap="none" spc="0">
              <a:effectLst/>
              <a:latin typeface="Roboto Medium"/>
              <a:ea typeface="Roboto Medium"/>
              <a:cs typeface="Tahoma"/>
            </a:rPr>
            <a:t>I am in</a:t>
          </a:r>
          <a:r>
            <a:rPr lang="en-AU" sz="1600" i="1" kern="1200">
              <a:latin typeface="Roboto Medium"/>
              <a:ea typeface="Roboto Medium"/>
              <a:cs typeface="Tahoma"/>
            </a:rPr>
            <a:t> control </a:t>
          </a:r>
          <a:endParaRPr lang="en-AU" sz="1600" i="1" kern="1200"/>
        </a:p>
      </dsp:txBody>
      <dsp:txXfrm>
        <a:off x="27191" y="2725966"/>
        <a:ext cx="3573808" cy="853616"/>
      </dsp:txXfrm>
    </dsp:sp>
    <dsp:sp modelId="{62DF69D1-32B2-457B-85F4-427204FFA0A0}">
      <dsp:nvSpPr>
        <dsp:cNvPr id="0" name=""/>
        <dsp:cNvSpPr/>
      </dsp:nvSpPr>
      <dsp:spPr>
        <a:xfrm rot="5400000">
          <a:off x="1734756" y="3685479"/>
          <a:ext cx="158677"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E238B52E-6B3A-4678-80A7-D67C6FA705CB}">
      <dsp:nvSpPr>
        <dsp:cNvPr id="0" name=""/>
        <dsp:cNvSpPr/>
      </dsp:nvSpPr>
      <dsp:spPr>
        <a:xfrm>
          <a:off x="634" y="3923496"/>
          <a:ext cx="3626922" cy="906730"/>
        </a:xfrm>
        <a:prstGeom prst="roundRect">
          <a:avLst>
            <a:gd name="adj" fmla="val 10000"/>
          </a:avLst>
        </a:prstGeom>
        <a:solidFill>
          <a:srgbClr val="83B73D">
            <a:alpha val="90000"/>
          </a:srgbClr>
        </a:solidFill>
        <a:ln w="1905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Font typeface="Symbol" panose="05050102010706020507" pitchFamily="18" charset="2"/>
            <a:buNone/>
          </a:pPr>
          <a:r>
            <a:rPr lang="en-AU" sz="1600" b="0" i="0" u="none" strike="noStrike" kern="1200" cap="none" spc="0" noProof="0">
              <a:effectLst/>
              <a:latin typeface="Roboto Medium"/>
              <a:ea typeface="Roboto Medium"/>
              <a:cs typeface="Roboto Medium"/>
            </a:rPr>
            <a:t>Developing </a:t>
          </a:r>
          <a:r>
            <a:rPr lang="en-AU" sz="1600" b="1" i="0" u="none" strike="noStrike" kern="1200" cap="none" spc="0" noProof="0">
              <a:effectLst/>
              <a:latin typeface="Roboto Medium"/>
              <a:ea typeface="Roboto Medium"/>
              <a:cs typeface="Roboto Medium"/>
            </a:rPr>
            <a:t>self-efficacy </a:t>
          </a:r>
          <a:br>
            <a:rPr lang="en-AU" sz="1600" b="1" i="0" u="none" strike="noStrike" kern="1200" cap="none" spc="0" noProof="0">
              <a:effectLst/>
              <a:latin typeface="Roboto Medium"/>
              <a:ea typeface="Roboto Medium"/>
              <a:cs typeface="Roboto Medium"/>
            </a:rPr>
          </a:br>
          <a:r>
            <a:rPr lang="en-AU" sz="1600" b="0" i="1" u="none" strike="noStrike" kern="1200" cap="none" spc="0" noProof="0">
              <a:effectLst/>
              <a:latin typeface="Roboto Medium"/>
              <a:ea typeface="Roboto Medium"/>
              <a:cs typeface="Roboto Medium"/>
            </a:rPr>
            <a:t>I believe I can do it</a:t>
          </a:r>
          <a:endParaRPr lang="en-AU" sz="1600" i="1" kern="1200">
            <a:latin typeface="Roboto Medium"/>
            <a:ea typeface="Roboto Medium"/>
            <a:cs typeface="Roboto Medium"/>
          </a:endParaRPr>
        </a:p>
      </dsp:txBody>
      <dsp:txXfrm>
        <a:off x="27191" y="3950053"/>
        <a:ext cx="3573808" cy="853616"/>
      </dsp:txXfrm>
    </dsp:sp>
    <dsp:sp modelId="{254A720A-A7CD-46C8-A3C5-E405F739AC7E}">
      <dsp:nvSpPr>
        <dsp:cNvPr id="0" name=""/>
        <dsp:cNvSpPr/>
      </dsp:nvSpPr>
      <dsp:spPr>
        <a:xfrm rot="5400000">
          <a:off x="1734756" y="4909565"/>
          <a:ext cx="158677"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90F6D55E-AA77-4B1E-A1D3-17D3BF8C0874}">
      <dsp:nvSpPr>
        <dsp:cNvPr id="0" name=""/>
        <dsp:cNvSpPr/>
      </dsp:nvSpPr>
      <dsp:spPr>
        <a:xfrm>
          <a:off x="634" y="5147582"/>
          <a:ext cx="3626922" cy="906730"/>
        </a:xfrm>
        <a:prstGeom prst="roundRect">
          <a:avLst>
            <a:gd name="adj" fmla="val 10000"/>
          </a:avLst>
        </a:prstGeom>
        <a:solidFill>
          <a:srgbClr val="83B73D">
            <a:alpha val="89804"/>
          </a:srgbClr>
        </a:solidFill>
        <a:ln w="1905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ts val="0"/>
            </a:spcAft>
            <a:buFont typeface="Symbol" panose="05050102010706020507" pitchFamily="18" charset="2"/>
            <a:buNone/>
          </a:pPr>
          <a:r>
            <a:rPr lang="en-AU" sz="1600" b="0" kern="1200" cap="none" spc="0">
              <a:effectLst/>
              <a:latin typeface="Roboto Medium"/>
              <a:ea typeface="Roboto Medium"/>
              <a:cs typeface="Tahoma"/>
            </a:rPr>
            <a:t>Developing </a:t>
          </a:r>
          <a:r>
            <a:rPr lang="en-AU" sz="1600" b="1" kern="1200" cap="none" spc="0">
              <a:effectLst/>
              <a:latin typeface="Roboto Medium"/>
              <a:ea typeface="Roboto Medium"/>
              <a:cs typeface="Tahoma"/>
            </a:rPr>
            <a:t>communication </a:t>
          </a:r>
        </a:p>
        <a:p>
          <a:pPr marL="0" lvl="0" indent="0" algn="ctr" defTabSz="711200" rtl="0">
            <a:lnSpc>
              <a:spcPct val="90000"/>
            </a:lnSpc>
            <a:spcBef>
              <a:spcPct val="0"/>
            </a:spcBef>
            <a:spcAft>
              <a:spcPct val="35000"/>
            </a:spcAft>
            <a:buFont typeface="Symbol" panose="05050102010706020507" pitchFamily="18" charset="2"/>
            <a:buNone/>
          </a:pPr>
          <a:r>
            <a:rPr lang="en-AU" sz="1600" b="0" i="1" kern="1200" cap="none" spc="0">
              <a:effectLst/>
              <a:latin typeface="Roboto Medium"/>
              <a:ea typeface="Roboto Medium"/>
              <a:cs typeface="Tahoma"/>
            </a:rPr>
            <a:t>I can think about my learning and tell others what I have learnt</a:t>
          </a:r>
          <a:endParaRPr lang="en-AU" sz="1600" b="0" i="1" kern="1200">
            <a:latin typeface="Roboto Medium"/>
            <a:ea typeface="Roboto Medium"/>
            <a:cs typeface="Roboto Medium"/>
          </a:endParaRPr>
        </a:p>
      </dsp:txBody>
      <dsp:txXfrm>
        <a:off x="27191" y="5174139"/>
        <a:ext cx="3573808" cy="853616"/>
      </dsp:txXfrm>
    </dsp:sp>
    <dsp:sp modelId="{F2BEB72E-A206-415A-949B-298247FA12CF}">
      <dsp:nvSpPr>
        <dsp:cNvPr id="0" name=""/>
        <dsp:cNvSpPr/>
      </dsp:nvSpPr>
      <dsp:spPr>
        <a:xfrm>
          <a:off x="4118533" y="230037"/>
          <a:ext cx="3626922" cy="906730"/>
        </a:xfrm>
        <a:prstGeom prst="roundRect">
          <a:avLst>
            <a:gd name="adj" fmla="val 10000"/>
          </a:avLst>
        </a:prstGeom>
        <a:solidFill>
          <a:schemeClr val="tx1"/>
        </a:solidFill>
        <a:ln w="28575"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FFC000"/>
              </a:solidFill>
              <a:latin typeface="Roboto Medium"/>
              <a:ea typeface="Roboto Medium"/>
              <a:cs typeface="Roboto Medium"/>
            </a:rPr>
            <a:t>Stage 1 EIF Modified</a:t>
          </a:r>
          <a:endParaRPr lang="en-AU" sz="2400" b="0" kern="1200">
            <a:solidFill>
              <a:srgbClr val="FFC000"/>
            </a:solidFill>
            <a:latin typeface="Roboto Medium"/>
            <a:ea typeface="Roboto Medium"/>
            <a:cs typeface="Roboto Medium"/>
          </a:endParaRPr>
        </a:p>
      </dsp:txBody>
      <dsp:txXfrm>
        <a:off x="4145090" y="256594"/>
        <a:ext cx="3573808" cy="853616"/>
      </dsp:txXfrm>
    </dsp:sp>
    <dsp:sp modelId="{663433F3-862A-4AE4-B8E5-A6216AF71224}">
      <dsp:nvSpPr>
        <dsp:cNvPr id="0" name=""/>
        <dsp:cNvSpPr/>
      </dsp:nvSpPr>
      <dsp:spPr>
        <a:xfrm rot="5376614">
          <a:off x="5853658" y="1222512"/>
          <a:ext cx="165087"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C9D65659-8530-41A9-8580-E1AB86B77BCC}">
      <dsp:nvSpPr>
        <dsp:cNvPr id="0" name=""/>
        <dsp:cNvSpPr/>
      </dsp:nvSpPr>
      <dsp:spPr>
        <a:xfrm>
          <a:off x="4126947" y="1466935"/>
          <a:ext cx="3626922" cy="906730"/>
        </a:xfrm>
        <a:prstGeom prst="roundRect">
          <a:avLst>
            <a:gd name="adj" fmla="val 10000"/>
          </a:avLst>
        </a:prstGeom>
        <a:solidFill>
          <a:srgbClr val="FFC000"/>
        </a:solidFill>
        <a:ln w="38100" cap="flat" cmpd="sng" algn="ctr">
          <a:solidFill>
            <a:srgbClr val="83B73D">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Font typeface="Symbol" panose="05050102010706020507" pitchFamily="18" charset="2"/>
            <a:buNone/>
          </a:pPr>
          <a:r>
            <a:rPr lang="en-AU" sz="1600" b="0" kern="1200" cap="none" spc="0">
              <a:effectLst/>
              <a:latin typeface="Roboto Medium"/>
              <a:ea typeface="Roboto Medium"/>
              <a:cs typeface="Tahoma"/>
            </a:rPr>
            <a:t>Emerging</a:t>
          </a:r>
          <a:r>
            <a:rPr lang="en-AU" sz="1600" b="1" kern="1200" cap="none" spc="0">
              <a:effectLst/>
              <a:latin typeface="Roboto Medium"/>
              <a:ea typeface="Roboto Medium"/>
              <a:cs typeface="Tahoma"/>
            </a:rPr>
            <a:t> agency</a:t>
          </a:r>
          <a:r>
            <a:rPr lang="en-AU" sz="1600" b="0" kern="1200" cap="none" spc="0">
              <a:effectLst/>
              <a:latin typeface="Roboto Medium"/>
              <a:ea typeface="Roboto Medium"/>
              <a:cs typeface="Tahoma"/>
            </a:rPr>
            <a:t> </a:t>
          </a:r>
          <a:br>
            <a:rPr lang="en-AU" sz="1600" b="0" kern="1200" cap="none" spc="0">
              <a:effectLst/>
              <a:latin typeface="Roboto Medium"/>
              <a:ea typeface="Roboto Medium"/>
              <a:cs typeface="Tahoma"/>
            </a:rPr>
          </a:br>
          <a:r>
            <a:rPr lang="en-AU" sz="1600" i="1" kern="1200" cap="none" spc="0">
              <a:effectLst/>
              <a:latin typeface="Roboto Medium"/>
              <a:ea typeface="Roboto Medium"/>
              <a:cs typeface="Tahoma"/>
            </a:rPr>
            <a:t>I can choose</a:t>
          </a:r>
        </a:p>
      </dsp:txBody>
      <dsp:txXfrm>
        <a:off x="4153504" y="1493492"/>
        <a:ext cx="3573808" cy="853616"/>
      </dsp:txXfrm>
    </dsp:sp>
    <dsp:sp modelId="{BB8EE8FA-81FD-4745-8093-C23E66724D37}">
      <dsp:nvSpPr>
        <dsp:cNvPr id="0" name=""/>
        <dsp:cNvSpPr/>
      </dsp:nvSpPr>
      <dsp:spPr>
        <a:xfrm rot="5376631">
          <a:off x="5861061" y="2457198"/>
          <a:ext cx="167073"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FF461564-83FA-487F-9D86-4A81DDE260EA}">
      <dsp:nvSpPr>
        <dsp:cNvPr id="0" name=""/>
        <dsp:cNvSpPr/>
      </dsp:nvSpPr>
      <dsp:spPr>
        <a:xfrm>
          <a:off x="4135326" y="2699409"/>
          <a:ext cx="3626922" cy="906730"/>
        </a:xfrm>
        <a:prstGeom prst="roundRect">
          <a:avLst>
            <a:gd name="adj" fmla="val 10000"/>
          </a:avLst>
        </a:prstGeom>
        <a:solidFill>
          <a:srgbClr val="FFC000">
            <a:alpha val="90000"/>
          </a:srgbClr>
        </a:solidFill>
        <a:ln w="381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AU" sz="1600" b="0" kern="1200" cap="none" spc="0">
              <a:effectLst/>
              <a:latin typeface="Roboto Medium"/>
              <a:ea typeface="Roboto Medium"/>
              <a:cs typeface="Tahoma"/>
            </a:rPr>
            <a:t>Emerging</a:t>
          </a:r>
          <a:r>
            <a:rPr lang="en-AU" sz="1600" b="1" kern="1200" cap="none" spc="0">
              <a:effectLst/>
              <a:latin typeface="Roboto Medium"/>
              <a:ea typeface="Roboto Medium"/>
              <a:cs typeface="Tahoma"/>
            </a:rPr>
            <a:t> co-regulation</a:t>
          </a:r>
          <a:r>
            <a:rPr lang="en-AU" sz="1600" kern="1200" cap="none" spc="0">
              <a:effectLst/>
              <a:latin typeface="Roboto Medium"/>
              <a:ea typeface="Roboto Medium"/>
              <a:cs typeface="Tahoma"/>
            </a:rPr>
            <a:t> </a:t>
          </a:r>
          <a:br>
            <a:rPr lang="en-AU" sz="1600" kern="1200" cap="none" spc="0">
              <a:effectLst/>
              <a:latin typeface="Roboto Medium"/>
              <a:ea typeface="Roboto Medium"/>
              <a:cs typeface="Tahoma"/>
            </a:rPr>
          </a:br>
          <a:r>
            <a:rPr lang="en-AU" sz="1600" i="1" kern="1200" cap="none" spc="0">
              <a:effectLst/>
              <a:latin typeface="Roboto Medium"/>
              <a:ea typeface="Roboto Medium"/>
              <a:cs typeface="Tahoma"/>
            </a:rPr>
            <a:t>I can access the help I need</a:t>
          </a:r>
          <a:endParaRPr lang="en-AU" sz="1600" i="1" kern="1200">
            <a:latin typeface="Roboto Medium"/>
            <a:ea typeface="Roboto Medium"/>
            <a:cs typeface="Roboto Medium"/>
          </a:endParaRPr>
        </a:p>
      </dsp:txBody>
      <dsp:txXfrm>
        <a:off x="4161883" y="2725966"/>
        <a:ext cx="3573808" cy="853616"/>
      </dsp:txXfrm>
    </dsp:sp>
    <dsp:sp modelId="{62E5FF62-0C17-4BEF-89CF-B5996C1C68F2}">
      <dsp:nvSpPr>
        <dsp:cNvPr id="0" name=""/>
        <dsp:cNvSpPr/>
      </dsp:nvSpPr>
      <dsp:spPr>
        <a:xfrm rot="5400000" flipH="1" flipV="1">
          <a:off x="7630967" y="6174820"/>
          <a:ext cx="45719" cy="261458"/>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0B6088-2B1A-445E-B33A-5743D2BDFF90}">
      <dsp:nvSpPr>
        <dsp:cNvPr id="0" name=""/>
        <dsp:cNvSpPr/>
      </dsp:nvSpPr>
      <dsp:spPr>
        <a:xfrm>
          <a:off x="4135326" y="3923496"/>
          <a:ext cx="3626922" cy="906730"/>
        </a:xfrm>
        <a:prstGeom prst="roundRect">
          <a:avLst>
            <a:gd name="adj" fmla="val 10000"/>
          </a:avLst>
        </a:prstGeom>
        <a:solidFill>
          <a:srgbClr val="FFC000">
            <a:alpha val="90000"/>
          </a:srgbClr>
        </a:solidFill>
        <a:ln w="38100" cap="flat" cmpd="sng" algn="ctr">
          <a:solidFill>
            <a:srgbClr val="92D05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Font typeface="Symbol" panose="05050102010706020507" pitchFamily="18" charset="2"/>
            <a:buNone/>
          </a:pPr>
          <a:r>
            <a:rPr lang="en-AU" sz="1600" kern="1200" cap="none" spc="0">
              <a:effectLst/>
              <a:latin typeface="Roboto Medium"/>
              <a:ea typeface="Roboto Medium"/>
              <a:cs typeface="Tahoma"/>
            </a:rPr>
            <a:t>Developing </a:t>
          </a:r>
          <a:r>
            <a:rPr lang="en-AU" sz="1600" b="1" kern="1200" cap="none" spc="0">
              <a:effectLst/>
              <a:latin typeface="Roboto Medium"/>
              <a:ea typeface="Roboto Medium"/>
              <a:cs typeface="Tahoma"/>
            </a:rPr>
            <a:t>self-efficacy </a:t>
          </a:r>
          <a:br>
            <a:rPr lang="en-AU" sz="1600" b="1" kern="1200" cap="none" spc="0">
              <a:effectLst/>
              <a:latin typeface="Roboto Medium"/>
              <a:ea typeface="Roboto Medium"/>
              <a:cs typeface="Tahoma"/>
            </a:rPr>
          </a:br>
          <a:r>
            <a:rPr lang="en-AU" sz="1600" i="1" kern="1200" cap="none" spc="0">
              <a:effectLst/>
              <a:latin typeface="Roboto Medium"/>
              <a:ea typeface="Roboto Medium"/>
              <a:cs typeface="Tahoma"/>
            </a:rPr>
            <a:t>I </a:t>
          </a:r>
          <a:r>
            <a:rPr lang="en-AU" sz="1600" i="1" kern="1200" cap="none" spc="0">
              <a:solidFill>
                <a:schemeClr val="tx1"/>
              </a:solidFill>
              <a:effectLst/>
              <a:latin typeface="Roboto Medium"/>
              <a:ea typeface="Roboto Medium"/>
              <a:cs typeface="Tahoma"/>
            </a:rPr>
            <a:t>believe </a:t>
          </a:r>
          <a:r>
            <a:rPr lang="en-AU" sz="1600" i="1" kern="1200" cap="none" spc="0">
              <a:effectLst/>
              <a:latin typeface="Roboto Medium"/>
              <a:ea typeface="Roboto Medium"/>
              <a:cs typeface="Tahoma"/>
            </a:rPr>
            <a:t>I</a:t>
          </a:r>
          <a:r>
            <a:rPr lang="en-AU" sz="1600" i="1" kern="1200">
              <a:latin typeface="Roboto Medium"/>
              <a:ea typeface="Roboto Medium"/>
              <a:cs typeface="Tahoma"/>
            </a:rPr>
            <a:t> can do it</a:t>
          </a:r>
        </a:p>
      </dsp:txBody>
      <dsp:txXfrm>
        <a:off x="4161883" y="3950053"/>
        <a:ext cx="3573808" cy="853616"/>
      </dsp:txXfrm>
    </dsp:sp>
    <dsp:sp modelId="{244E69F2-B6C1-4036-B70E-AFC08C17A014}">
      <dsp:nvSpPr>
        <dsp:cNvPr id="0" name=""/>
        <dsp:cNvSpPr/>
      </dsp:nvSpPr>
      <dsp:spPr>
        <a:xfrm rot="5400000">
          <a:off x="5869448" y="4909565"/>
          <a:ext cx="158677"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C54A2542-B32A-43FC-9184-4044A00B1CF8}">
      <dsp:nvSpPr>
        <dsp:cNvPr id="0" name=""/>
        <dsp:cNvSpPr/>
      </dsp:nvSpPr>
      <dsp:spPr>
        <a:xfrm>
          <a:off x="4135326" y="5147582"/>
          <a:ext cx="3626922" cy="906730"/>
        </a:xfrm>
        <a:prstGeom prst="roundRect">
          <a:avLst>
            <a:gd name="adj" fmla="val 10000"/>
          </a:avLst>
        </a:prstGeom>
        <a:solidFill>
          <a:srgbClr val="FFC000">
            <a:alpha val="90000"/>
          </a:srgbClr>
        </a:solidFill>
        <a:ln w="38100" cap="flat" cmpd="sng" algn="ctr">
          <a:solidFill>
            <a:srgbClr val="FFC0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ts val="0"/>
            </a:spcAft>
            <a:buFont typeface="Symbol" panose="05050102010706020507" pitchFamily="18" charset="2"/>
            <a:buNone/>
          </a:pPr>
          <a:r>
            <a:rPr lang="en-AU" sz="1600" kern="1200" cap="none" spc="0">
              <a:effectLst/>
              <a:latin typeface="Roboto Medium"/>
              <a:ea typeface="Roboto Medium"/>
              <a:cs typeface="Tahoma"/>
            </a:rPr>
            <a:t>Developing</a:t>
          </a:r>
          <a:r>
            <a:rPr lang="en-AU" sz="1600" b="0" i="0" kern="1200">
              <a:latin typeface="Roboto Medium"/>
              <a:ea typeface="Roboto Medium"/>
              <a:cs typeface="Tahoma"/>
            </a:rPr>
            <a:t> </a:t>
          </a:r>
          <a:r>
            <a:rPr lang="en-AU" sz="1600" b="1" i="0" kern="1200">
              <a:latin typeface="Roboto Medium"/>
              <a:ea typeface="Roboto Medium"/>
              <a:cs typeface="Tahoma"/>
            </a:rPr>
            <a:t>communication </a:t>
          </a:r>
        </a:p>
        <a:p>
          <a:pPr marL="0" lvl="0" indent="0" algn="ctr" defTabSz="711200" rtl="0">
            <a:lnSpc>
              <a:spcPct val="90000"/>
            </a:lnSpc>
            <a:spcBef>
              <a:spcPct val="0"/>
            </a:spcBef>
            <a:spcAft>
              <a:spcPts val="0"/>
            </a:spcAft>
            <a:buFont typeface="Symbol" panose="05050102010706020507" pitchFamily="18" charset="2"/>
            <a:buNone/>
          </a:pPr>
          <a:r>
            <a:rPr lang="en-AU" sz="1600" b="0" i="1" kern="1200">
              <a:latin typeface="Roboto Medium"/>
              <a:ea typeface="Roboto Medium"/>
              <a:cs typeface="Tahoma"/>
            </a:rPr>
            <a:t>I can communicate to show my learning the way I prefer</a:t>
          </a:r>
          <a:endParaRPr lang="en-AU" sz="1600" b="0" i="1" kern="1200">
            <a:latin typeface="Roboto Medium"/>
            <a:ea typeface="Roboto Medium"/>
            <a:cs typeface="Roboto Medium"/>
          </a:endParaRPr>
        </a:p>
      </dsp:txBody>
      <dsp:txXfrm>
        <a:off x="4161883" y="5174139"/>
        <a:ext cx="3573808" cy="853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1F80A-B325-4021-8357-8333546FD473}">
      <dsp:nvSpPr>
        <dsp:cNvPr id="0" name=""/>
        <dsp:cNvSpPr/>
      </dsp:nvSpPr>
      <dsp:spPr>
        <a:xfrm>
          <a:off x="634" y="251236"/>
          <a:ext cx="3626922" cy="906730"/>
        </a:xfrm>
        <a:prstGeom prst="roundRect">
          <a:avLst>
            <a:gd name="adj" fmla="val 10000"/>
          </a:avLst>
        </a:prstGeom>
        <a:solidFill>
          <a:schemeClr val="tx1"/>
        </a:solid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endParaRPr lang="en-US" sz="2400" b="1" kern="1200">
            <a:solidFill>
              <a:srgbClr val="83B73D"/>
            </a:solidFill>
            <a:latin typeface="Roboto Medium"/>
            <a:ea typeface="Roboto Medium"/>
            <a:cs typeface="Roboto Medium"/>
          </a:endParaRPr>
        </a:p>
        <a:p>
          <a:pPr marL="0" lvl="0" indent="0" algn="ctr" defTabSz="1066800" rtl="0">
            <a:lnSpc>
              <a:spcPct val="90000"/>
            </a:lnSpc>
            <a:spcBef>
              <a:spcPct val="0"/>
            </a:spcBef>
            <a:spcAft>
              <a:spcPct val="35000"/>
            </a:spcAft>
            <a:buNone/>
          </a:pPr>
          <a:r>
            <a:rPr lang="en-US" sz="2400" b="1" kern="1200">
              <a:solidFill>
                <a:srgbClr val="83B73D"/>
              </a:solidFill>
              <a:latin typeface="Roboto Medium"/>
              <a:ea typeface="Roboto Medium"/>
              <a:cs typeface="Roboto Medium"/>
            </a:rPr>
            <a:t>Stage  2 AIF</a:t>
          </a:r>
          <a:br>
            <a:rPr lang="en-US" sz="2400" b="1" kern="1200">
              <a:solidFill>
                <a:srgbClr val="83B73D"/>
              </a:solidFill>
              <a:latin typeface="Roboto Medium"/>
              <a:ea typeface="Roboto Medium"/>
              <a:cs typeface="Roboto Medium"/>
            </a:rPr>
          </a:br>
          <a:endParaRPr lang="en-US" sz="2400" b="1" kern="1200">
            <a:solidFill>
              <a:srgbClr val="83B73D"/>
            </a:solidFill>
            <a:latin typeface="Roboto Medium"/>
            <a:ea typeface="Roboto Medium"/>
            <a:cs typeface="Roboto Medium"/>
          </a:endParaRPr>
        </a:p>
      </dsp:txBody>
      <dsp:txXfrm>
        <a:off x="27191" y="277793"/>
        <a:ext cx="3573808" cy="853616"/>
      </dsp:txXfrm>
    </dsp:sp>
    <dsp:sp modelId="{B40F670C-2490-4BE5-B5F2-C677AFAF4510}">
      <dsp:nvSpPr>
        <dsp:cNvPr id="0" name=""/>
        <dsp:cNvSpPr/>
      </dsp:nvSpPr>
      <dsp:spPr>
        <a:xfrm rot="5400000">
          <a:off x="1734756" y="1237306"/>
          <a:ext cx="158677"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2F07FEC4-3743-41FF-9674-18D5C64D9CB6}">
      <dsp:nvSpPr>
        <dsp:cNvPr id="0" name=""/>
        <dsp:cNvSpPr/>
      </dsp:nvSpPr>
      <dsp:spPr>
        <a:xfrm>
          <a:off x="634" y="1475323"/>
          <a:ext cx="3626922" cy="906730"/>
        </a:xfrm>
        <a:prstGeom prst="roundRect">
          <a:avLst>
            <a:gd name="adj" fmla="val 10000"/>
          </a:avLst>
        </a:prstGeom>
        <a:solidFill>
          <a:srgbClr val="83B73D"/>
        </a:solidFill>
        <a:ln w="1905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Font typeface="Symbol" panose="05050102010706020507" pitchFamily="18" charset="2"/>
            <a:buNone/>
          </a:pPr>
          <a:r>
            <a:rPr lang="en-AU" sz="1600" b="0" kern="1200" cap="none" spc="0">
              <a:effectLst/>
              <a:latin typeface="Roboto Medium"/>
              <a:ea typeface="Roboto Medium"/>
              <a:cs typeface="Tahoma"/>
            </a:rPr>
            <a:t>Activating </a:t>
          </a:r>
          <a:r>
            <a:rPr lang="en-AU" sz="1600" b="1" kern="1200" cap="none" spc="0">
              <a:effectLst/>
              <a:latin typeface="Roboto Medium"/>
              <a:ea typeface="Roboto Medium"/>
              <a:cs typeface="Tahoma"/>
            </a:rPr>
            <a:t>agency</a:t>
          </a:r>
          <a:r>
            <a:rPr lang="en-AU" sz="1600" b="0" kern="1200" cap="none" spc="0">
              <a:effectLst/>
              <a:latin typeface="Roboto Medium"/>
              <a:ea typeface="Roboto Medium"/>
              <a:cs typeface="Tahoma"/>
            </a:rPr>
            <a:t> </a:t>
          </a:r>
          <a:br>
            <a:rPr lang="en-AU" sz="1600" b="0" kern="1200" cap="none" spc="0">
              <a:effectLst/>
              <a:latin typeface="Roboto Medium"/>
              <a:ea typeface="Roboto Medium"/>
              <a:cs typeface="Tahoma"/>
            </a:rPr>
          </a:br>
          <a:r>
            <a:rPr lang="en-AU" sz="1600" b="0" i="1" kern="1200" cap="none" spc="0">
              <a:effectLst/>
              <a:latin typeface="Roboto Medium"/>
              <a:ea typeface="Roboto Medium"/>
              <a:cs typeface="Tahoma"/>
            </a:rPr>
            <a:t>I can choose and pursue an individual path</a:t>
          </a:r>
          <a:endParaRPr lang="en-AU" sz="1600" i="1" kern="1200">
            <a:latin typeface="Roboto Medium" panose="02000000000000000000" pitchFamily="2" charset="0"/>
            <a:ea typeface="Roboto Medium" panose="02000000000000000000" pitchFamily="2" charset="0"/>
          </a:endParaRPr>
        </a:p>
      </dsp:txBody>
      <dsp:txXfrm>
        <a:off x="27191" y="1501880"/>
        <a:ext cx="3573808" cy="853616"/>
      </dsp:txXfrm>
    </dsp:sp>
    <dsp:sp modelId="{D25D5C84-DADD-4E95-AA0F-9B1488712A47}">
      <dsp:nvSpPr>
        <dsp:cNvPr id="0" name=""/>
        <dsp:cNvSpPr/>
      </dsp:nvSpPr>
      <dsp:spPr>
        <a:xfrm rot="10286375" flipV="1">
          <a:off x="3389480" y="1703806"/>
          <a:ext cx="45719" cy="45719"/>
        </a:xfrm>
        <a:prstGeom prst="rightArrow">
          <a:avLst>
            <a:gd name="adj1" fmla="val 66700"/>
            <a:gd name="adj2" fmla="val 50000"/>
          </a:avLst>
        </a:prstGeom>
        <a:solidFill>
          <a:schemeClr val="bg1"/>
        </a:solidFill>
        <a:ln w="38100">
          <a:solidFill>
            <a:srgbClr val="83B73D"/>
          </a:solidFill>
        </a:ln>
        <a:effectLst/>
      </dsp:spPr>
      <dsp:style>
        <a:lnRef idx="0">
          <a:scrgbClr r="0" g="0" b="0"/>
        </a:lnRef>
        <a:fillRef idx="1">
          <a:scrgbClr r="0" g="0" b="0"/>
        </a:fillRef>
        <a:effectRef idx="0">
          <a:scrgbClr r="0" g="0" b="0"/>
        </a:effectRef>
        <a:fontRef idx="minor">
          <a:schemeClr val="lt1"/>
        </a:fontRef>
      </dsp:style>
    </dsp:sp>
    <dsp:sp modelId="{54417EAB-FECB-4BFA-AE3B-879BED3A08DC}">
      <dsp:nvSpPr>
        <dsp:cNvPr id="0" name=""/>
        <dsp:cNvSpPr/>
      </dsp:nvSpPr>
      <dsp:spPr>
        <a:xfrm>
          <a:off x="634" y="2699409"/>
          <a:ext cx="3626922" cy="906730"/>
        </a:xfrm>
        <a:prstGeom prst="roundRect">
          <a:avLst>
            <a:gd name="adj" fmla="val 10000"/>
          </a:avLst>
        </a:prstGeom>
        <a:solidFill>
          <a:srgbClr val="83B73D">
            <a:alpha val="90000"/>
          </a:srgbClr>
        </a:solidFill>
        <a:ln w="1905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Font typeface="Symbol" panose="05050102010706020507" pitchFamily="18" charset="2"/>
            <a:buNone/>
          </a:pPr>
          <a:r>
            <a:rPr lang="en-AU" sz="1600" b="0" kern="1200" cap="none" spc="0">
              <a:effectLst/>
              <a:latin typeface="Roboto Medium"/>
              <a:ea typeface="Roboto Medium"/>
              <a:cs typeface="Tahoma"/>
            </a:rPr>
            <a:t>Refining</a:t>
          </a:r>
          <a:r>
            <a:rPr lang="en-AU" sz="1600" b="1" kern="1200" cap="none" spc="0">
              <a:effectLst/>
              <a:latin typeface="Roboto Medium"/>
              <a:ea typeface="Roboto Medium"/>
              <a:cs typeface="Tahoma"/>
            </a:rPr>
            <a:t> self-regulation</a:t>
          </a:r>
          <a:r>
            <a:rPr lang="en-AU" sz="1600" kern="1200" cap="none" spc="0">
              <a:effectLst/>
              <a:latin typeface="Roboto Medium"/>
              <a:ea typeface="Roboto Medium"/>
              <a:cs typeface="Tahoma"/>
            </a:rPr>
            <a:t> </a:t>
          </a:r>
          <a:br>
            <a:rPr lang="en-AU" sz="1600" kern="1200" cap="none" spc="0">
              <a:effectLst/>
              <a:latin typeface="Roboto Medium"/>
              <a:ea typeface="Roboto Medium"/>
              <a:cs typeface="Tahoma"/>
            </a:rPr>
          </a:br>
          <a:r>
            <a:rPr lang="en-AU" sz="1600" i="1" kern="1200" cap="none" spc="0">
              <a:effectLst/>
              <a:latin typeface="Roboto Medium"/>
              <a:ea typeface="Roboto Medium"/>
              <a:cs typeface="Tahoma"/>
            </a:rPr>
            <a:t>I can work out how to do it</a:t>
          </a:r>
          <a:endParaRPr lang="en-AU" sz="1600" i="1" kern="1200"/>
        </a:p>
      </dsp:txBody>
      <dsp:txXfrm>
        <a:off x="27191" y="2725966"/>
        <a:ext cx="3573808" cy="853616"/>
      </dsp:txXfrm>
    </dsp:sp>
    <dsp:sp modelId="{62DF69D1-32B2-457B-85F4-427204FFA0A0}">
      <dsp:nvSpPr>
        <dsp:cNvPr id="0" name=""/>
        <dsp:cNvSpPr/>
      </dsp:nvSpPr>
      <dsp:spPr>
        <a:xfrm rot="5400000">
          <a:off x="1734756" y="3685479"/>
          <a:ext cx="158677"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E238B52E-6B3A-4678-80A7-D67C6FA705CB}">
      <dsp:nvSpPr>
        <dsp:cNvPr id="0" name=""/>
        <dsp:cNvSpPr/>
      </dsp:nvSpPr>
      <dsp:spPr>
        <a:xfrm>
          <a:off x="634" y="3923496"/>
          <a:ext cx="3626922" cy="906730"/>
        </a:xfrm>
        <a:prstGeom prst="roundRect">
          <a:avLst>
            <a:gd name="adj" fmla="val 10000"/>
          </a:avLst>
        </a:prstGeom>
        <a:solidFill>
          <a:srgbClr val="83B73D">
            <a:alpha val="90000"/>
          </a:srgbClr>
        </a:solidFill>
        <a:ln w="1905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Font typeface="Symbol" panose="05050102010706020507" pitchFamily="18" charset="2"/>
            <a:buNone/>
          </a:pPr>
          <a:r>
            <a:rPr lang="en-AU" sz="1600" b="0" i="0" u="none" strike="noStrike" kern="1200" cap="none" spc="0" noProof="0" dirty="0">
              <a:effectLst/>
              <a:latin typeface="Roboto Medium"/>
              <a:ea typeface="Roboto Medium"/>
              <a:cs typeface="Roboto Medium"/>
            </a:rPr>
            <a:t>Exploring </a:t>
          </a:r>
          <a:r>
            <a:rPr lang="en-AU" sz="1600" b="1" i="0" u="none" strike="noStrike" kern="1200" cap="none" spc="0" noProof="0" dirty="0">
              <a:effectLst/>
              <a:latin typeface="Roboto Medium"/>
              <a:ea typeface="Roboto Medium"/>
              <a:cs typeface="Roboto Medium"/>
            </a:rPr>
            <a:t>Metacognition </a:t>
          </a:r>
          <a:br>
            <a:rPr lang="en-AU" sz="1600" b="1" i="0" u="none" strike="noStrike" kern="1200" cap="none" spc="0" noProof="0" dirty="0">
              <a:effectLst/>
              <a:latin typeface="Roboto Medium"/>
              <a:ea typeface="Roboto Medium"/>
              <a:cs typeface="Roboto Medium"/>
            </a:rPr>
          </a:br>
          <a:r>
            <a:rPr lang="en-AU" sz="1600" b="0" i="1" u="none" strike="noStrike" kern="1200" cap="none" spc="0" noProof="0" dirty="0">
              <a:effectLst/>
              <a:latin typeface="Roboto Medium"/>
              <a:ea typeface="Roboto Medium"/>
              <a:cs typeface="Roboto Medium"/>
            </a:rPr>
            <a:t>I can use how I think to achieve my goals</a:t>
          </a:r>
          <a:endParaRPr lang="en-AU" sz="1600" i="1" kern="1200" dirty="0">
            <a:latin typeface="Roboto Medium"/>
            <a:ea typeface="Roboto Medium"/>
            <a:cs typeface="Roboto Medium"/>
          </a:endParaRPr>
        </a:p>
      </dsp:txBody>
      <dsp:txXfrm>
        <a:off x="27191" y="3950053"/>
        <a:ext cx="3573808" cy="853616"/>
      </dsp:txXfrm>
    </dsp:sp>
    <dsp:sp modelId="{254A720A-A7CD-46C8-A3C5-E405F739AC7E}">
      <dsp:nvSpPr>
        <dsp:cNvPr id="0" name=""/>
        <dsp:cNvSpPr/>
      </dsp:nvSpPr>
      <dsp:spPr>
        <a:xfrm rot="5400000">
          <a:off x="1734756" y="4909565"/>
          <a:ext cx="158677"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90F6D55E-AA77-4B1E-A1D3-17D3BF8C0874}">
      <dsp:nvSpPr>
        <dsp:cNvPr id="0" name=""/>
        <dsp:cNvSpPr/>
      </dsp:nvSpPr>
      <dsp:spPr>
        <a:xfrm>
          <a:off x="634" y="5147582"/>
          <a:ext cx="3626922" cy="906730"/>
        </a:xfrm>
        <a:prstGeom prst="roundRect">
          <a:avLst>
            <a:gd name="adj" fmla="val 10000"/>
          </a:avLst>
        </a:prstGeom>
        <a:solidFill>
          <a:srgbClr val="83B73D">
            <a:alpha val="89804"/>
          </a:srgbClr>
        </a:solidFill>
        <a:ln w="1905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ts val="0"/>
            </a:spcAft>
            <a:buFont typeface="Symbol" panose="05050102010706020507" pitchFamily="18" charset="2"/>
            <a:buNone/>
          </a:pPr>
          <a:r>
            <a:rPr lang="en-US" sz="1600" b="0" i="1" kern="1200">
              <a:latin typeface="Roboto Medium"/>
              <a:ea typeface="Roboto Medium"/>
              <a:cs typeface="Roboto Medium"/>
            </a:rPr>
            <a:t>Practicing </a:t>
          </a:r>
          <a:r>
            <a:rPr lang="en-US" sz="1600" b="1" i="1" kern="1200">
              <a:latin typeface="Roboto Medium"/>
              <a:ea typeface="Roboto Medium"/>
              <a:cs typeface="Roboto Medium"/>
            </a:rPr>
            <a:t>Reflective Practice </a:t>
          </a:r>
          <a:r>
            <a:rPr lang="en-US" sz="1600" b="0" i="1" kern="1200">
              <a:latin typeface="Roboto Medium"/>
              <a:ea typeface="Roboto Medium"/>
              <a:cs typeface="Roboto Medium"/>
            </a:rPr>
            <a:t>and</a:t>
          </a:r>
          <a:r>
            <a:rPr lang="en-US" sz="1600" b="1" i="1" kern="1200">
              <a:latin typeface="Roboto Medium"/>
              <a:ea typeface="Roboto Medium"/>
              <a:cs typeface="Roboto Medium"/>
            </a:rPr>
            <a:t> Evaluative Judgement</a:t>
          </a:r>
        </a:p>
        <a:p>
          <a:pPr marL="0" lvl="0" indent="0" algn="ctr" defTabSz="711200" rtl="0">
            <a:lnSpc>
              <a:spcPct val="90000"/>
            </a:lnSpc>
            <a:spcBef>
              <a:spcPct val="0"/>
            </a:spcBef>
            <a:spcAft>
              <a:spcPts val="0"/>
            </a:spcAft>
            <a:buFont typeface="Symbol" panose="05050102010706020507" pitchFamily="18" charset="2"/>
            <a:buNone/>
          </a:pPr>
          <a:r>
            <a:rPr lang="en-US" sz="1600" b="1" i="1" kern="1200">
              <a:latin typeface="Roboto Medium"/>
              <a:ea typeface="Roboto Medium"/>
              <a:cs typeface="Roboto Medium"/>
            </a:rPr>
            <a:t> </a:t>
          </a:r>
          <a:r>
            <a:rPr lang="en-US" sz="1600" b="0" i="1" kern="1200">
              <a:latin typeface="Roboto Medium"/>
              <a:ea typeface="Roboto Medium"/>
              <a:cs typeface="Roboto Medium"/>
            </a:rPr>
            <a:t>I know and can justify my why</a:t>
          </a:r>
          <a:endParaRPr lang="en-AU" sz="1600" b="0" i="1" kern="1200">
            <a:latin typeface="Roboto Medium"/>
            <a:ea typeface="Roboto Medium"/>
            <a:cs typeface="Roboto Medium"/>
          </a:endParaRPr>
        </a:p>
      </dsp:txBody>
      <dsp:txXfrm>
        <a:off x="27191" y="5174139"/>
        <a:ext cx="3573808" cy="853616"/>
      </dsp:txXfrm>
    </dsp:sp>
    <dsp:sp modelId="{F2BEB72E-A206-415A-949B-298247FA12CF}">
      <dsp:nvSpPr>
        <dsp:cNvPr id="0" name=""/>
        <dsp:cNvSpPr/>
      </dsp:nvSpPr>
      <dsp:spPr>
        <a:xfrm>
          <a:off x="4118533" y="230037"/>
          <a:ext cx="3626922" cy="906730"/>
        </a:xfrm>
        <a:prstGeom prst="roundRect">
          <a:avLst>
            <a:gd name="adj" fmla="val 10000"/>
          </a:avLst>
        </a:prstGeom>
        <a:solidFill>
          <a:schemeClr val="tx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accent5">
                  <a:lumMod val="60000"/>
                  <a:lumOff val="40000"/>
                </a:schemeClr>
              </a:solidFill>
              <a:latin typeface="Roboto Medium"/>
              <a:ea typeface="Roboto Medium"/>
              <a:cs typeface="Roboto Medium"/>
            </a:rPr>
            <a:t>Stage 2 AIF Modified</a:t>
          </a:r>
          <a:endParaRPr lang="en-AU" sz="2400" b="0" kern="1200">
            <a:solidFill>
              <a:schemeClr val="accent5">
                <a:lumMod val="60000"/>
                <a:lumOff val="40000"/>
              </a:schemeClr>
            </a:solidFill>
            <a:latin typeface="Roboto Medium"/>
            <a:ea typeface="Roboto Medium"/>
            <a:cs typeface="Roboto Medium"/>
          </a:endParaRPr>
        </a:p>
      </dsp:txBody>
      <dsp:txXfrm>
        <a:off x="4145090" y="256594"/>
        <a:ext cx="3573808" cy="853616"/>
      </dsp:txXfrm>
    </dsp:sp>
    <dsp:sp modelId="{663433F3-862A-4AE4-B8E5-A6216AF71224}">
      <dsp:nvSpPr>
        <dsp:cNvPr id="0" name=""/>
        <dsp:cNvSpPr/>
      </dsp:nvSpPr>
      <dsp:spPr>
        <a:xfrm rot="5376614">
          <a:off x="5853658" y="1222512"/>
          <a:ext cx="165087"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C9D65659-8530-41A9-8580-E1AB86B77BCC}">
      <dsp:nvSpPr>
        <dsp:cNvPr id="0" name=""/>
        <dsp:cNvSpPr/>
      </dsp:nvSpPr>
      <dsp:spPr>
        <a:xfrm>
          <a:off x="4126947" y="1466935"/>
          <a:ext cx="3626922" cy="906730"/>
        </a:xfrm>
        <a:prstGeom prst="roundRect">
          <a:avLst>
            <a:gd name="adj" fmla="val 10000"/>
          </a:avLst>
        </a:prstGeom>
        <a:solidFill>
          <a:schemeClr val="accent5">
            <a:lumMod val="60000"/>
            <a:lumOff val="40000"/>
            <a:alpha val="9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Font typeface="Symbol" panose="05050102010706020507" pitchFamily="18" charset="2"/>
            <a:buNone/>
          </a:pPr>
          <a:r>
            <a:rPr lang="en-AU" sz="1600" b="0" kern="1200" cap="none" spc="0">
              <a:solidFill>
                <a:prstClr val="black">
                  <a:hueOff val="0"/>
                  <a:satOff val="0"/>
                  <a:lumOff val="0"/>
                  <a:alphaOff val="0"/>
                </a:prstClr>
              </a:solidFill>
              <a:effectLst/>
              <a:latin typeface="Roboto Medium"/>
              <a:ea typeface="Roboto Medium"/>
              <a:cs typeface="Tahoma"/>
            </a:rPr>
            <a:t>Further</a:t>
          </a:r>
          <a:r>
            <a:rPr lang="en-AU" sz="1600" b="0" kern="1200" cap="none" spc="0">
              <a:effectLst/>
              <a:latin typeface="Roboto Medium"/>
              <a:ea typeface="Roboto Medium"/>
              <a:cs typeface="Tahoma"/>
            </a:rPr>
            <a:t> developing </a:t>
          </a:r>
          <a:r>
            <a:rPr lang="en-AU" sz="1600" b="1" kern="1200" cap="none" spc="0">
              <a:effectLst/>
              <a:latin typeface="Roboto Medium"/>
              <a:ea typeface="Roboto Medium"/>
              <a:cs typeface="Tahoma"/>
            </a:rPr>
            <a:t>agency</a:t>
          </a:r>
          <a:r>
            <a:rPr lang="en-AU" sz="1600" b="0" kern="1200" cap="none" spc="0">
              <a:effectLst/>
              <a:latin typeface="Roboto Medium"/>
              <a:ea typeface="Roboto Medium"/>
              <a:cs typeface="Tahoma"/>
            </a:rPr>
            <a:t> </a:t>
          </a:r>
          <a:br>
            <a:rPr lang="en-AU" sz="1600" b="0" kern="1200" cap="none" spc="0">
              <a:effectLst/>
              <a:latin typeface="Roboto Medium"/>
              <a:ea typeface="Roboto Medium"/>
              <a:cs typeface="Tahoma"/>
            </a:rPr>
          </a:br>
          <a:r>
            <a:rPr lang="en-AU" sz="1600" b="0" i="1" kern="1200" cap="none" spc="0">
              <a:effectLst/>
              <a:latin typeface="Roboto Medium"/>
              <a:ea typeface="Roboto Medium"/>
              <a:cs typeface="Tahoma"/>
            </a:rPr>
            <a:t>My choices are important</a:t>
          </a:r>
          <a:endParaRPr lang="en-AU" sz="1600" i="1" kern="1200" cap="none" spc="0">
            <a:effectLst/>
            <a:latin typeface="Roboto Medium"/>
            <a:ea typeface="Roboto Medium"/>
            <a:cs typeface="Tahoma"/>
          </a:endParaRPr>
        </a:p>
      </dsp:txBody>
      <dsp:txXfrm>
        <a:off x="4153504" y="1493492"/>
        <a:ext cx="3573808" cy="853616"/>
      </dsp:txXfrm>
    </dsp:sp>
    <dsp:sp modelId="{BB8EE8FA-81FD-4745-8093-C23E66724D37}">
      <dsp:nvSpPr>
        <dsp:cNvPr id="0" name=""/>
        <dsp:cNvSpPr/>
      </dsp:nvSpPr>
      <dsp:spPr>
        <a:xfrm rot="5376631">
          <a:off x="5861061" y="2457198"/>
          <a:ext cx="167073"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FF461564-83FA-487F-9D86-4A81DDE260EA}">
      <dsp:nvSpPr>
        <dsp:cNvPr id="0" name=""/>
        <dsp:cNvSpPr/>
      </dsp:nvSpPr>
      <dsp:spPr>
        <a:xfrm>
          <a:off x="4135326" y="2699409"/>
          <a:ext cx="3626922" cy="906730"/>
        </a:xfrm>
        <a:prstGeom prst="roundRect">
          <a:avLst>
            <a:gd name="adj" fmla="val 10000"/>
          </a:avLst>
        </a:prstGeom>
        <a:solidFill>
          <a:schemeClr val="accent5">
            <a:lumMod val="60000"/>
            <a:lumOff val="40000"/>
            <a:alpha val="9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AU" sz="1600" b="0" kern="1200" cap="none" spc="0">
              <a:effectLst/>
              <a:latin typeface="Roboto Medium"/>
              <a:ea typeface="Roboto Medium"/>
              <a:cs typeface="Tahoma"/>
            </a:rPr>
            <a:t>Practicing</a:t>
          </a:r>
          <a:r>
            <a:rPr lang="en-AU" sz="1600" b="1" kern="1200" cap="none" spc="0">
              <a:effectLst/>
              <a:latin typeface="Roboto Medium"/>
              <a:ea typeface="Roboto Medium"/>
              <a:cs typeface="Tahoma"/>
            </a:rPr>
            <a:t> co-regulation </a:t>
          </a:r>
          <a:r>
            <a:rPr lang="en-AU" sz="1600" b="0" kern="1200" cap="none" spc="0">
              <a:effectLst/>
              <a:latin typeface="Roboto Medium"/>
              <a:ea typeface="Roboto Medium"/>
              <a:cs typeface="Tahoma"/>
            </a:rPr>
            <a:t>and </a:t>
          </a:r>
          <a:r>
            <a:rPr lang="en-AU" sz="1600" b="0" i="0" kern="1200" cap="none" spc="0">
              <a:effectLst/>
              <a:latin typeface="Roboto Medium"/>
              <a:ea typeface="Roboto Medium"/>
              <a:cs typeface="Tahoma"/>
            </a:rPr>
            <a:t>developing independence </a:t>
          </a:r>
        </a:p>
        <a:p>
          <a:pPr marL="0" lvl="0" indent="0" algn="ctr" defTabSz="711200" rtl="0">
            <a:lnSpc>
              <a:spcPct val="90000"/>
            </a:lnSpc>
            <a:spcBef>
              <a:spcPct val="0"/>
            </a:spcBef>
            <a:spcAft>
              <a:spcPct val="35000"/>
            </a:spcAft>
            <a:buNone/>
          </a:pPr>
          <a:r>
            <a:rPr lang="en-AU" sz="1600" b="0" i="1" kern="1200" cap="none" spc="0">
              <a:effectLst/>
              <a:latin typeface="Roboto Medium"/>
              <a:ea typeface="Roboto Medium"/>
              <a:cs typeface="Tahoma"/>
            </a:rPr>
            <a:t>I can access help and help myself</a:t>
          </a:r>
          <a:endParaRPr lang="en-AU" sz="1600" i="1" kern="1200">
            <a:latin typeface="Roboto Medium"/>
            <a:ea typeface="Roboto Medium"/>
            <a:cs typeface="Roboto Medium"/>
          </a:endParaRPr>
        </a:p>
      </dsp:txBody>
      <dsp:txXfrm>
        <a:off x="4161883" y="2725966"/>
        <a:ext cx="3573808" cy="853616"/>
      </dsp:txXfrm>
    </dsp:sp>
    <dsp:sp modelId="{62E5FF62-0C17-4BEF-89CF-B5996C1C68F2}">
      <dsp:nvSpPr>
        <dsp:cNvPr id="0" name=""/>
        <dsp:cNvSpPr/>
      </dsp:nvSpPr>
      <dsp:spPr>
        <a:xfrm rot="5400000" flipH="1" flipV="1">
          <a:off x="7630967" y="6174820"/>
          <a:ext cx="45719" cy="261458"/>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0B6088-2B1A-445E-B33A-5743D2BDFF90}">
      <dsp:nvSpPr>
        <dsp:cNvPr id="0" name=""/>
        <dsp:cNvSpPr/>
      </dsp:nvSpPr>
      <dsp:spPr>
        <a:xfrm>
          <a:off x="4135326" y="3923496"/>
          <a:ext cx="3626922" cy="906730"/>
        </a:xfrm>
        <a:prstGeom prst="roundRect">
          <a:avLst>
            <a:gd name="adj" fmla="val 10000"/>
          </a:avLst>
        </a:prstGeom>
        <a:solidFill>
          <a:schemeClr val="accent5">
            <a:lumMod val="60000"/>
            <a:lumOff val="40000"/>
            <a:alpha val="9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Font typeface="Symbol" panose="05050102010706020507" pitchFamily="18" charset="2"/>
            <a:buNone/>
          </a:pPr>
          <a:r>
            <a:rPr lang="en-AU" sz="1600" b="0" kern="1200" cap="none" spc="0">
              <a:effectLst/>
              <a:latin typeface="Roboto Medium"/>
              <a:ea typeface="Roboto Medium"/>
              <a:cs typeface="Tahoma"/>
            </a:rPr>
            <a:t>Exploring </a:t>
          </a:r>
          <a:r>
            <a:rPr lang="en-AU" sz="1600" b="1" kern="1200" cap="none" spc="0">
              <a:effectLst/>
              <a:latin typeface="Roboto Medium"/>
              <a:ea typeface="Roboto Medium"/>
              <a:cs typeface="Tahoma"/>
            </a:rPr>
            <a:t>future capabilities </a:t>
          </a:r>
          <a:br>
            <a:rPr lang="en-AU" sz="1600" b="1" kern="1200" cap="none" spc="0">
              <a:effectLst/>
              <a:latin typeface="Roboto Medium"/>
              <a:ea typeface="Roboto Medium"/>
              <a:cs typeface="Tahoma"/>
            </a:rPr>
          </a:br>
          <a:r>
            <a:rPr lang="en-AU" sz="1600" b="0" i="1" kern="1200" cap="none" spc="0">
              <a:effectLst/>
              <a:latin typeface="Roboto Medium"/>
              <a:ea typeface="Roboto Medium"/>
              <a:cs typeface="Tahoma"/>
            </a:rPr>
            <a:t>I can build skills </a:t>
          </a:r>
          <a:r>
            <a:rPr lang="en-AU" sz="1600" i="1" kern="1200" cap="none" spc="0">
              <a:effectLst/>
              <a:latin typeface="Roboto Medium"/>
              <a:ea typeface="Roboto Medium"/>
              <a:cs typeface="Tahoma"/>
            </a:rPr>
            <a:t>and connections to the world</a:t>
          </a:r>
          <a:endParaRPr lang="en-AU" sz="1600" i="1" kern="1200">
            <a:latin typeface="Roboto Medium"/>
            <a:ea typeface="Roboto Medium"/>
            <a:cs typeface="Tahoma"/>
          </a:endParaRPr>
        </a:p>
      </dsp:txBody>
      <dsp:txXfrm>
        <a:off x="4161883" y="3950053"/>
        <a:ext cx="3573808" cy="853616"/>
      </dsp:txXfrm>
    </dsp:sp>
    <dsp:sp modelId="{244E69F2-B6C1-4036-B70E-AFC08C17A014}">
      <dsp:nvSpPr>
        <dsp:cNvPr id="0" name=""/>
        <dsp:cNvSpPr/>
      </dsp:nvSpPr>
      <dsp:spPr>
        <a:xfrm rot="5400000">
          <a:off x="5869448" y="4909565"/>
          <a:ext cx="158677"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C54A2542-B32A-43FC-9184-4044A00B1CF8}">
      <dsp:nvSpPr>
        <dsp:cNvPr id="0" name=""/>
        <dsp:cNvSpPr/>
      </dsp:nvSpPr>
      <dsp:spPr>
        <a:xfrm>
          <a:off x="4135326" y="5147582"/>
          <a:ext cx="3626922" cy="906730"/>
        </a:xfrm>
        <a:prstGeom prst="roundRect">
          <a:avLst>
            <a:gd name="adj" fmla="val 10000"/>
          </a:avLst>
        </a:prstGeom>
        <a:solidFill>
          <a:schemeClr val="accent5">
            <a:lumMod val="60000"/>
            <a:lumOff val="40000"/>
            <a:alpha val="9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ts val="0"/>
            </a:spcAft>
            <a:buFont typeface="Symbol" panose="05050102010706020507" pitchFamily="18" charset="2"/>
            <a:buNone/>
          </a:pPr>
          <a:r>
            <a:rPr lang="en-AU" sz="1600" kern="1200" cap="none" spc="0">
              <a:effectLst/>
              <a:latin typeface="Roboto Medium"/>
              <a:ea typeface="Roboto Medium"/>
              <a:cs typeface="Tahoma"/>
            </a:rPr>
            <a:t>Developing</a:t>
          </a:r>
          <a:r>
            <a:rPr lang="en-AU" sz="1600" b="0" i="0" kern="1200">
              <a:latin typeface="Roboto Medium"/>
              <a:ea typeface="Roboto Medium"/>
              <a:cs typeface="Tahoma"/>
            </a:rPr>
            <a:t> </a:t>
          </a:r>
          <a:r>
            <a:rPr lang="en-AU" sz="1600" b="1" i="0" kern="1200">
              <a:latin typeface="Roboto Medium"/>
              <a:ea typeface="Roboto Medium"/>
              <a:cs typeface="Tahoma"/>
            </a:rPr>
            <a:t>communication </a:t>
          </a:r>
        </a:p>
        <a:p>
          <a:pPr marL="0" lvl="0" indent="0" algn="ctr" defTabSz="711200" rtl="0">
            <a:lnSpc>
              <a:spcPct val="90000"/>
            </a:lnSpc>
            <a:spcBef>
              <a:spcPct val="0"/>
            </a:spcBef>
            <a:spcAft>
              <a:spcPts val="0"/>
            </a:spcAft>
            <a:buFont typeface="Symbol" panose="05050102010706020507" pitchFamily="18" charset="2"/>
            <a:buNone/>
          </a:pPr>
          <a:r>
            <a:rPr lang="en-AU" sz="1600" b="0" i="1" kern="1200">
              <a:latin typeface="Roboto Medium"/>
              <a:ea typeface="Roboto Medium"/>
              <a:cs typeface="Tahoma"/>
            </a:rPr>
            <a:t>I can communicate to show my learning the way I prefer</a:t>
          </a:r>
          <a:endParaRPr lang="en-AU" sz="1600" b="0" i="1" kern="1200">
            <a:latin typeface="Roboto Medium"/>
            <a:ea typeface="Roboto Medium"/>
            <a:cs typeface="Roboto Medium"/>
          </a:endParaRPr>
        </a:p>
      </dsp:txBody>
      <dsp:txXfrm>
        <a:off x="4161883" y="5174139"/>
        <a:ext cx="3573808" cy="853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48A53-5E6F-48E5-8D0D-EBC6C88645D3}">
      <dsp:nvSpPr>
        <dsp:cNvPr id="0" name=""/>
        <dsp:cNvSpPr/>
      </dsp:nvSpPr>
      <dsp:spPr>
        <a:xfrm>
          <a:off x="185116" y="3171180"/>
          <a:ext cx="7172960" cy="0"/>
        </a:xfrm>
        <a:prstGeom prst="line">
          <a:avLst/>
        </a:prstGeom>
        <a:no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8BC776-180C-45F3-B222-1A74CFFF243E}">
      <dsp:nvSpPr>
        <dsp:cNvPr id="0" name=""/>
        <dsp:cNvSpPr/>
      </dsp:nvSpPr>
      <dsp:spPr>
        <a:xfrm>
          <a:off x="154633" y="783894"/>
          <a:ext cx="7172960" cy="0"/>
        </a:xfrm>
        <a:prstGeom prst="line">
          <a:avLst/>
        </a:prstGeom>
        <a:no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C365F4-E292-4DB2-A340-D260E940A3F9}">
      <dsp:nvSpPr>
        <dsp:cNvPr id="0" name=""/>
        <dsp:cNvSpPr/>
      </dsp:nvSpPr>
      <dsp:spPr>
        <a:xfrm>
          <a:off x="2019603" y="1255"/>
          <a:ext cx="5307990" cy="782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endParaRPr lang="en-AU" sz="2200" kern="1200">
            <a:latin typeface="Roboto" panose="02000000000000000000" pitchFamily="2" charset="0"/>
            <a:ea typeface="Roboto" panose="02000000000000000000" pitchFamily="2" charset="0"/>
          </a:endParaRPr>
        </a:p>
      </dsp:txBody>
      <dsp:txXfrm>
        <a:off x="2019603" y="1255"/>
        <a:ext cx="5307990" cy="782639"/>
      </dsp:txXfrm>
    </dsp:sp>
    <dsp:sp modelId="{83F7F4CF-0509-407E-ABF0-836B2235EDF0}">
      <dsp:nvSpPr>
        <dsp:cNvPr id="0" name=""/>
        <dsp:cNvSpPr/>
      </dsp:nvSpPr>
      <dsp:spPr>
        <a:xfrm>
          <a:off x="-154633" y="1255"/>
          <a:ext cx="2483505" cy="782639"/>
        </a:xfrm>
        <a:prstGeom prst="round2SameRect">
          <a:avLst>
            <a:gd name="adj1" fmla="val 16670"/>
            <a:gd name="adj2" fmla="val 0"/>
          </a:avLst>
        </a:prstGeom>
        <a:gradFill rotWithShape="0">
          <a:gsLst>
            <a:gs pos="0">
              <a:schemeClr val="accent6">
                <a:alpha val="90000"/>
                <a:hueOff val="0"/>
                <a:satOff val="0"/>
                <a:lumOff val="0"/>
                <a:alphaOff val="0"/>
                <a:lumMod val="110000"/>
                <a:satMod val="105000"/>
                <a:tint val="67000"/>
              </a:schemeClr>
            </a:gs>
            <a:gs pos="50000">
              <a:schemeClr val="accent6">
                <a:alpha val="90000"/>
                <a:hueOff val="0"/>
                <a:satOff val="0"/>
                <a:lumOff val="0"/>
                <a:alphaOff val="0"/>
                <a:lumMod val="105000"/>
                <a:satMod val="103000"/>
                <a:tint val="73000"/>
              </a:schemeClr>
            </a:gs>
            <a:gs pos="100000">
              <a:schemeClr val="accent6">
                <a:alpha val="90000"/>
                <a:hueOff val="0"/>
                <a:satOff val="0"/>
                <a:lumOff val="0"/>
                <a:alphaOff val="0"/>
                <a:lumMod val="105000"/>
                <a:satMod val="109000"/>
                <a:tint val="81000"/>
              </a:schemeClr>
            </a:gs>
          </a:gsLst>
          <a:lin ang="5400000" scaled="0"/>
        </a:gradFill>
        <a:ln w="12700" cap="flat" cmpd="sng" algn="ctr">
          <a:solidFill>
            <a:schemeClr val="accent6">
              <a:alpha val="9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b="1" kern="1200">
              <a:latin typeface="Roboto" panose="02000000000000000000" pitchFamily="2" charset="0"/>
              <a:ea typeface="Roboto" panose="02000000000000000000" pitchFamily="2" charset="0"/>
            </a:rPr>
            <a:t>Completed</a:t>
          </a:r>
          <a:endParaRPr lang="en-AU" sz="2200" b="1" kern="1200">
            <a:latin typeface="Roboto" panose="02000000000000000000" pitchFamily="2" charset="0"/>
            <a:ea typeface="Roboto" panose="02000000000000000000" pitchFamily="2" charset="0"/>
          </a:endParaRPr>
        </a:p>
      </dsp:txBody>
      <dsp:txXfrm>
        <a:off x="-116421" y="39467"/>
        <a:ext cx="2407081" cy="744427"/>
      </dsp:txXfrm>
    </dsp:sp>
    <dsp:sp modelId="{5A633134-06E4-4926-8246-B7EB5FCEEDE4}">
      <dsp:nvSpPr>
        <dsp:cNvPr id="0" name=""/>
        <dsp:cNvSpPr/>
      </dsp:nvSpPr>
      <dsp:spPr>
        <a:xfrm>
          <a:off x="0" y="783894"/>
          <a:ext cx="7172960" cy="1565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100000"/>
            </a:lnSpc>
            <a:spcBef>
              <a:spcPct val="0"/>
            </a:spcBef>
            <a:spcAft>
              <a:spcPct val="15000"/>
            </a:spcAft>
            <a:buChar char="•"/>
          </a:pPr>
          <a:r>
            <a:rPr lang="en-US" sz="1800" kern="1200">
              <a:latin typeface="Roboto" panose="02000000000000000000" pitchFamily="2" charset="0"/>
              <a:ea typeface="Roboto" panose="02000000000000000000" pitchFamily="2" charset="0"/>
            </a:rPr>
            <a:t>Teacher assigns result of “completed” based on evidence of authentic learning </a:t>
          </a:r>
          <a:r>
            <a:rPr lang="en-US" sz="1800" b="1" kern="1200">
              <a:latin typeface="Roboto" panose="02000000000000000000" pitchFamily="2" charset="0"/>
              <a:ea typeface="Roboto" panose="02000000000000000000" pitchFamily="2" charset="0"/>
            </a:rPr>
            <a:t>progress</a:t>
          </a:r>
          <a:r>
            <a:rPr lang="en-US" sz="1800" kern="1200">
              <a:latin typeface="Roboto" panose="02000000000000000000" pitchFamily="2" charset="0"/>
              <a:ea typeface="Roboto" panose="02000000000000000000" pitchFamily="2" charset="0"/>
            </a:rPr>
            <a:t> for a purpose</a:t>
          </a:r>
          <a:endParaRPr lang="en-AU" sz="1800" kern="1200">
            <a:latin typeface="Roboto" panose="02000000000000000000" pitchFamily="2" charset="0"/>
            <a:ea typeface="Roboto" panose="02000000000000000000" pitchFamily="2" charset="0"/>
          </a:endParaRPr>
        </a:p>
        <a:p>
          <a:pPr marL="171450" lvl="1" indent="-171450" algn="l" defTabSz="800100">
            <a:lnSpc>
              <a:spcPct val="100000"/>
            </a:lnSpc>
            <a:spcBef>
              <a:spcPct val="0"/>
            </a:spcBef>
            <a:spcAft>
              <a:spcPct val="15000"/>
            </a:spcAft>
            <a:buChar char="•"/>
          </a:pPr>
          <a:r>
            <a:rPr lang="en-US" sz="1800" kern="1200">
              <a:latin typeface="Roboto" panose="02000000000000000000" pitchFamily="2" charset="0"/>
              <a:ea typeface="Roboto" panose="02000000000000000000" pitchFamily="2" charset="0"/>
            </a:rPr>
            <a:t>Learning </a:t>
          </a:r>
          <a:r>
            <a:rPr lang="en-US" sz="1800" b="1" kern="1200">
              <a:latin typeface="Roboto" panose="02000000000000000000" pitchFamily="2" charset="0"/>
              <a:ea typeface="Roboto" panose="02000000000000000000" pitchFamily="2" charset="0"/>
            </a:rPr>
            <a:t>progress</a:t>
          </a:r>
          <a:r>
            <a:rPr lang="en-US" sz="1800" kern="1200">
              <a:latin typeface="Roboto" panose="02000000000000000000" pitchFamily="2" charset="0"/>
              <a:ea typeface="Roboto" panose="02000000000000000000" pitchFamily="2" charset="0"/>
            </a:rPr>
            <a:t> must be of an appropriate proximal achievement for the individual student</a:t>
          </a:r>
          <a:endParaRPr lang="en-AU" sz="1800" kern="1200">
            <a:latin typeface="Roboto" panose="02000000000000000000" pitchFamily="2" charset="0"/>
            <a:ea typeface="Roboto" panose="02000000000000000000" pitchFamily="2" charset="0"/>
          </a:endParaRPr>
        </a:p>
      </dsp:txBody>
      <dsp:txXfrm>
        <a:off x="0" y="783894"/>
        <a:ext cx="7172960" cy="1565513"/>
      </dsp:txXfrm>
    </dsp:sp>
    <dsp:sp modelId="{D3596BA1-F73B-42CD-8C91-0E8538B7FF9B}">
      <dsp:nvSpPr>
        <dsp:cNvPr id="0" name=""/>
        <dsp:cNvSpPr/>
      </dsp:nvSpPr>
      <dsp:spPr>
        <a:xfrm>
          <a:off x="2050086" y="2388540"/>
          <a:ext cx="5307990" cy="782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endParaRPr lang="en-AU" sz="2200" kern="1200">
            <a:latin typeface="Roboto" panose="02000000000000000000" pitchFamily="2" charset="0"/>
            <a:ea typeface="Roboto" panose="02000000000000000000" pitchFamily="2" charset="0"/>
          </a:endParaRPr>
        </a:p>
      </dsp:txBody>
      <dsp:txXfrm>
        <a:off x="2050086" y="2388540"/>
        <a:ext cx="5307990" cy="782639"/>
      </dsp:txXfrm>
    </dsp:sp>
    <dsp:sp modelId="{4E3C790D-DF31-4CE4-AB4A-E198DCA15076}">
      <dsp:nvSpPr>
        <dsp:cNvPr id="0" name=""/>
        <dsp:cNvSpPr/>
      </dsp:nvSpPr>
      <dsp:spPr>
        <a:xfrm>
          <a:off x="-185116" y="2388540"/>
          <a:ext cx="2605437" cy="782639"/>
        </a:xfrm>
        <a:prstGeom prst="round2SameRect">
          <a:avLst>
            <a:gd name="adj1" fmla="val 16670"/>
            <a:gd name="adj2" fmla="val 0"/>
          </a:avLst>
        </a:prstGeom>
        <a:gradFill rotWithShape="0">
          <a:gsLst>
            <a:gs pos="0">
              <a:schemeClr val="accent6">
                <a:alpha val="90000"/>
                <a:hueOff val="0"/>
                <a:satOff val="0"/>
                <a:lumOff val="0"/>
                <a:alphaOff val="-40000"/>
                <a:lumMod val="110000"/>
                <a:satMod val="105000"/>
                <a:tint val="67000"/>
              </a:schemeClr>
            </a:gs>
            <a:gs pos="50000">
              <a:schemeClr val="accent6">
                <a:alpha val="90000"/>
                <a:hueOff val="0"/>
                <a:satOff val="0"/>
                <a:lumOff val="0"/>
                <a:alphaOff val="-40000"/>
                <a:lumMod val="105000"/>
                <a:satMod val="103000"/>
                <a:tint val="73000"/>
              </a:schemeClr>
            </a:gs>
            <a:gs pos="100000">
              <a:schemeClr val="accent6">
                <a:alpha val="90000"/>
                <a:hueOff val="0"/>
                <a:satOff val="0"/>
                <a:lumOff val="0"/>
                <a:alphaOff val="-40000"/>
                <a:lumMod val="105000"/>
                <a:satMod val="109000"/>
                <a:tint val="81000"/>
              </a:schemeClr>
            </a:gs>
          </a:gsLst>
          <a:lin ang="5400000" scaled="0"/>
        </a:gradFill>
        <a:ln w="12700" cap="flat" cmpd="sng" algn="ctr">
          <a:solidFill>
            <a:schemeClr val="accent6">
              <a:alpha val="90000"/>
              <a:hueOff val="0"/>
              <a:satOff val="0"/>
              <a:lumOff val="0"/>
              <a:alphaOff val="-4000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b="1" kern="1200">
              <a:latin typeface="Roboto" panose="02000000000000000000" pitchFamily="2" charset="0"/>
              <a:ea typeface="Roboto" panose="02000000000000000000" pitchFamily="2" charset="0"/>
            </a:rPr>
            <a:t>Not completed</a:t>
          </a:r>
          <a:endParaRPr lang="en-AU" sz="2200" b="1" kern="1200">
            <a:latin typeface="Roboto" panose="02000000000000000000" pitchFamily="2" charset="0"/>
            <a:ea typeface="Roboto" panose="02000000000000000000" pitchFamily="2" charset="0"/>
          </a:endParaRPr>
        </a:p>
      </dsp:txBody>
      <dsp:txXfrm>
        <a:off x="-146904" y="2426752"/>
        <a:ext cx="2529013" cy="744427"/>
      </dsp:txXfrm>
    </dsp:sp>
    <dsp:sp modelId="{4B80CCF7-EB4C-4C49-BFD5-B1B5BFF8B150}">
      <dsp:nvSpPr>
        <dsp:cNvPr id="0" name=""/>
        <dsp:cNvSpPr/>
      </dsp:nvSpPr>
      <dsp:spPr>
        <a:xfrm>
          <a:off x="0" y="3171180"/>
          <a:ext cx="7172960" cy="1565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100000"/>
            </a:lnSpc>
            <a:spcBef>
              <a:spcPct val="0"/>
            </a:spcBef>
            <a:spcAft>
              <a:spcPct val="15000"/>
            </a:spcAft>
            <a:buChar char="•"/>
          </a:pPr>
          <a:r>
            <a:rPr lang="en-US" sz="1800" kern="1200">
              <a:latin typeface="Roboto" panose="02000000000000000000" pitchFamily="2" charset="0"/>
              <a:ea typeface="Roboto" panose="02000000000000000000" pitchFamily="2" charset="0"/>
            </a:rPr>
            <a:t>Where there is </a:t>
          </a:r>
          <a:r>
            <a:rPr lang="en-US" sz="1800" b="1" kern="1200">
              <a:latin typeface="Roboto" panose="02000000000000000000" pitchFamily="2" charset="0"/>
              <a:ea typeface="Roboto" panose="02000000000000000000" pitchFamily="2" charset="0"/>
            </a:rPr>
            <a:t>insufficient</a:t>
          </a:r>
          <a:r>
            <a:rPr lang="en-US" sz="1800" kern="1200">
              <a:latin typeface="Roboto" panose="02000000000000000000" pitchFamily="2" charset="0"/>
              <a:ea typeface="Roboto" panose="02000000000000000000" pitchFamily="2" charset="0"/>
            </a:rPr>
            <a:t> evidence of authentic learning </a:t>
          </a:r>
          <a:r>
            <a:rPr lang="en-US" sz="1800" b="1" kern="1200">
              <a:latin typeface="Roboto" panose="02000000000000000000" pitchFamily="2" charset="0"/>
              <a:ea typeface="Roboto" panose="02000000000000000000" pitchFamily="2" charset="0"/>
            </a:rPr>
            <a:t>progress</a:t>
          </a:r>
          <a:r>
            <a:rPr lang="en-US" sz="1800" kern="1200">
              <a:latin typeface="Roboto" panose="02000000000000000000" pitchFamily="2" charset="0"/>
              <a:ea typeface="Roboto" panose="02000000000000000000" pitchFamily="2" charset="0"/>
            </a:rPr>
            <a:t>, students should be withdrawn or given additional time</a:t>
          </a:r>
          <a:endParaRPr lang="en-AU" sz="1800" kern="1200">
            <a:latin typeface="Roboto" panose="02000000000000000000" pitchFamily="2" charset="0"/>
            <a:ea typeface="Roboto" panose="02000000000000000000" pitchFamily="2" charset="0"/>
          </a:endParaRPr>
        </a:p>
        <a:p>
          <a:pPr marL="171450" lvl="1" indent="-171450" algn="l" defTabSz="800100">
            <a:lnSpc>
              <a:spcPct val="100000"/>
            </a:lnSpc>
            <a:spcBef>
              <a:spcPct val="0"/>
            </a:spcBef>
            <a:spcAft>
              <a:spcPct val="15000"/>
            </a:spcAft>
            <a:buChar char="•"/>
          </a:pPr>
          <a:r>
            <a:rPr lang="en-US" sz="1800" kern="1200">
              <a:latin typeface="Roboto" panose="02000000000000000000" pitchFamily="2" charset="0"/>
              <a:ea typeface="Roboto" panose="02000000000000000000" pitchFamily="2" charset="0"/>
            </a:rPr>
            <a:t>The teacher should assign a result of ‘not completed’ if learning is not scheduled to </a:t>
          </a:r>
          <a:r>
            <a:rPr lang="en-US" sz="1800" b="1" kern="1200">
              <a:latin typeface="Roboto" panose="02000000000000000000" pitchFamily="2" charset="0"/>
              <a:ea typeface="Roboto" panose="02000000000000000000" pitchFamily="2" charset="0"/>
            </a:rPr>
            <a:t>continue</a:t>
          </a:r>
          <a:endParaRPr lang="en-AU" sz="1800" b="1" kern="1200">
            <a:latin typeface="Roboto" panose="02000000000000000000" pitchFamily="2" charset="0"/>
            <a:ea typeface="Roboto" panose="02000000000000000000" pitchFamily="2" charset="0"/>
          </a:endParaRPr>
        </a:p>
      </dsp:txBody>
      <dsp:txXfrm>
        <a:off x="0" y="3171180"/>
        <a:ext cx="7172960" cy="15655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0F0B9-DC34-4C48-868D-9B29CA5E5642}">
      <dsp:nvSpPr>
        <dsp:cNvPr id="0" name=""/>
        <dsp:cNvSpPr/>
      </dsp:nvSpPr>
      <dsp:spPr>
        <a:xfrm>
          <a:off x="113297" y="651"/>
          <a:ext cx="5879564" cy="718918"/>
        </a:xfrm>
        <a:prstGeom prst="roundRect">
          <a:avLst>
            <a:gd name="adj" fmla="val 10000"/>
          </a:avLst>
        </a:prstGeom>
        <a:solidFill>
          <a:schemeClr val="accent6">
            <a:alpha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Roboto" panose="02000000000000000000" pitchFamily="2" charset="0"/>
              <a:ea typeface="Roboto" panose="02000000000000000000" pitchFamily="2" charset="0"/>
            </a:rPr>
            <a:t>Learning from the pilot showed us there may be a </a:t>
          </a:r>
          <a:r>
            <a:rPr lang="en-US" sz="2000" b="1" kern="1200">
              <a:solidFill>
                <a:schemeClr val="tx1"/>
              </a:solidFill>
              <a:latin typeface="Roboto" panose="02000000000000000000" pitchFamily="2" charset="0"/>
              <a:ea typeface="Roboto" panose="02000000000000000000" pitchFamily="2" charset="0"/>
            </a:rPr>
            <a:t>‘pivot point’</a:t>
          </a:r>
          <a:r>
            <a:rPr lang="en-US" sz="2000" b="0" kern="1200">
              <a:solidFill>
                <a:schemeClr val="tx1"/>
              </a:solidFill>
              <a:latin typeface="Roboto" panose="02000000000000000000" pitchFamily="2" charset="0"/>
              <a:ea typeface="Roboto" panose="02000000000000000000" pitchFamily="2" charset="0"/>
            </a:rPr>
            <a:t>:</a:t>
          </a:r>
          <a:endParaRPr lang="en-AU" sz="2000" b="0" kern="1200">
            <a:solidFill>
              <a:schemeClr val="tx1"/>
            </a:solidFill>
            <a:latin typeface="Roboto" panose="02000000000000000000" pitchFamily="2" charset="0"/>
            <a:ea typeface="Roboto" panose="02000000000000000000" pitchFamily="2" charset="0"/>
          </a:endParaRPr>
        </a:p>
      </dsp:txBody>
      <dsp:txXfrm>
        <a:off x="134353" y="21707"/>
        <a:ext cx="5837452" cy="676806"/>
      </dsp:txXfrm>
    </dsp:sp>
    <dsp:sp modelId="{4B518BEE-293C-45EA-B6AA-1D3D8C1EBADF}">
      <dsp:nvSpPr>
        <dsp:cNvPr id="0" name=""/>
        <dsp:cNvSpPr/>
      </dsp:nvSpPr>
      <dsp:spPr>
        <a:xfrm>
          <a:off x="113297" y="896152"/>
          <a:ext cx="981016" cy="98101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9CB815-7719-4DDC-A682-E7A7BB3D78E4}">
      <dsp:nvSpPr>
        <dsp:cNvPr id="0" name=""/>
        <dsp:cNvSpPr/>
      </dsp:nvSpPr>
      <dsp:spPr>
        <a:xfrm>
          <a:off x="1153174" y="896152"/>
          <a:ext cx="4839687" cy="981016"/>
        </a:xfrm>
        <a:prstGeom prst="roundRect">
          <a:avLst>
            <a:gd name="adj" fmla="val 16670"/>
          </a:avLst>
        </a:prstGeom>
        <a:solidFill>
          <a:schemeClr val="accent6">
            <a:shade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Roboto" panose="02000000000000000000" pitchFamily="2" charset="0"/>
              <a:ea typeface="Roboto" panose="02000000000000000000" pitchFamily="2" charset="0"/>
            </a:rPr>
            <a:t>A student may start in AIF and move to AIF: Modified</a:t>
          </a:r>
          <a:endParaRPr lang="en-AU" sz="2000" kern="1200">
            <a:solidFill>
              <a:schemeClr val="tx1"/>
            </a:solidFill>
            <a:latin typeface="Roboto" panose="02000000000000000000" pitchFamily="2" charset="0"/>
            <a:ea typeface="Roboto" panose="02000000000000000000" pitchFamily="2" charset="0"/>
          </a:endParaRPr>
        </a:p>
      </dsp:txBody>
      <dsp:txXfrm>
        <a:off x="1201072" y="944050"/>
        <a:ext cx="4743891" cy="885220"/>
      </dsp:txXfrm>
    </dsp:sp>
    <dsp:sp modelId="{196DAA9F-B1D8-406F-BAFC-CB85FD0B41C7}">
      <dsp:nvSpPr>
        <dsp:cNvPr id="0" name=""/>
        <dsp:cNvSpPr/>
      </dsp:nvSpPr>
      <dsp:spPr>
        <a:xfrm>
          <a:off x="113297" y="1994890"/>
          <a:ext cx="981016" cy="981016"/>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03F34E-AD79-4DA8-BC0A-682F2D33502F}">
      <dsp:nvSpPr>
        <dsp:cNvPr id="0" name=""/>
        <dsp:cNvSpPr/>
      </dsp:nvSpPr>
      <dsp:spPr>
        <a:xfrm>
          <a:off x="1153174" y="1994890"/>
          <a:ext cx="4839687" cy="981016"/>
        </a:xfrm>
        <a:prstGeom prst="roundRect">
          <a:avLst>
            <a:gd name="adj" fmla="val 16670"/>
          </a:avLst>
        </a:prstGeom>
        <a:solidFill>
          <a:schemeClr val="accent6">
            <a:shade val="90000"/>
            <a:hueOff val="211568"/>
            <a:satOff val="-15446"/>
            <a:lumOff val="20005"/>
            <a:alpha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Roboto" panose="02000000000000000000" pitchFamily="2" charset="0"/>
              <a:ea typeface="Roboto" panose="02000000000000000000" pitchFamily="2" charset="0"/>
            </a:rPr>
            <a:t>A student may start in AIF: Modified and move to AIF</a:t>
          </a:r>
          <a:endParaRPr lang="en-AU" sz="2000" kern="1200">
            <a:solidFill>
              <a:schemeClr val="tx1"/>
            </a:solidFill>
            <a:latin typeface="Roboto" panose="02000000000000000000" pitchFamily="2" charset="0"/>
            <a:ea typeface="Roboto" panose="02000000000000000000" pitchFamily="2" charset="0"/>
          </a:endParaRPr>
        </a:p>
      </dsp:txBody>
      <dsp:txXfrm>
        <a:off x="1201072" y="2042788"/>
        <a:ext cx="4743891" cy="885220"/>
      </dsp:txXfrm>
    </dsp:sp>
    <dsp:sp modelId="{8A450880-5C65-46AC-A03D-3DB0FFBD6FBD}">
      <dsp:nvSpPr>
        <dsp:cNvPr id="0" name=""/>
        <dsp:cNvSpPr/>
      </dsp:nvSpPr>
      <dsp:spPr>
        <a:xfrm>
          <a:off x="113297" y="3093628"/>
          <a:ext cx="981016" cy="981016"/>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658C7B-AF53-4408-9CFB-A292CED7EDFA}">
      <dsp:nvSpPr>
        <dsp:cNvPr id="0" name=""/>
        <dsp:cNvSpPr/>
      </dsp:nvSpPr>
      <dsp:spPr>
        <a:xfrm>
          <a:off x="1153174" y="3093628"/>
          <a:ext cx="4839687" cy="981016"/>
        </a:xfrm>
        <a:prstGeom prst="roundRect">
          <a:avLst>
            <a:gd name="adj" fmla="val 16670"/>
          </a:avLst>
        </a:prstGeom>
        <a:solidFill>
          <a:schemeClr val="accent6">
            <a:shade val="90000"/>
            <a:hueOff val="423136"/>
            <a:satOff val="-30892"/>
            <a:lumOff val="40010"/>
            <a:alpha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Roboto" panose="02000000000000000000" pitchFamily="2" charset="0"/>
              <a:ea typeface="Roboto" panose="02000000000000000000" pitchFamily="2" charset="0"/>
            </a:rPr>
            <a:t>Student does not pivot and results in the subject as initiated</a:t>
          </a:r>
          <a:endParaRPr lang="en-AU" sz="2000" kern="1200">
            <a:solidFill>
              <a:schemeClr val="tx1"/>
            </a:solidFill>
            <a:latin typeface="Roboto" panose="02000000000000000000" pitchFamily="2" charset="0"/>
            <a:ea typeface="Roboto" panose="02000000000000000000" pitchFamily="2" charset="0"/>
          </a:endParaRPr>
        </a:p>
      </dsp:txBody>
      <dsp:txXfrm>
        <a:off x="1201072" y="3141526"/>
        <a:ext cx="4743891" cy="8852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87B49-BA72-4994-9336-A27E7DB13828}" type="datetimeFigureOut">
              <a:rPr lang="en-AU" smtClean="0"/>
              <a:t>16/02/2026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29CBB-045A-42BD-A4C2-B978579BD6BE}" type="slidenum">
              <a:rPr lang="en-AU" smtClean="0"/>
              <a:t>‹#›</a:t>
            </a:fld>
            <a:endParaRPr lang="en-AU"/>
          </a:p>
        </p:txBody>
      </p:sp>
    </p:spTree>
    <p:extLst>
      <p:ext uri="{BB962C8B-B14F-4D97-AF65-F5344CB8AC3E}">
        <p14:creationId xmlns:p14="http://schemas.microsoft.com/office/powerpoint/2010/main" val="2033259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Before we end, some additional information around AIF: Modified</a:t>
            </a: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041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know their students best and, as such, are best placed to identify and implement reasonable adjustments for students with disability. Principals or their delegates are responsible for determining students’ eligibility for modified subjects in accordance with the SACE Modified Subjects Policy. Schools are responsible for recording decisions about eligibility for modified subjects in Schools Online. Schools can refer to SACE modified subjects resources on the SACE website and seek advice from the SACE Board to support the fair and equitable management of modified subjects’ eligibility</a:t>
            </a:r>
            <a:endParaRPr lang="en-US" i="0" dirty="0"/>
          </a:p>
          <a:p>
            <a:endParaRPr lang="en-US" i="0" dirty="0"/>
          </a:p>
          <a:p>
            <a:pPr>
              <a:lnSpc>
                <a:spcPct val="107000"/>
              </a:lnSpc>
              <a:spcAft>
                <a:spcPts val="800"/>
              </a:spcAft>
            </a:pPr>
            <a:r>
              <a:rPr lang="en-AU" b="0" dirty="0"/>
              <a:t>Learning from the pilot showed us there may be a ‘pivot point’ in the subject. </a:t>
            </a:r>
            <a:endParaRPr lang="en-AU" sz="1200" b="1" dirty="0">
              <a:effectLst/>
              <a:latin typeface="Roboto"/>
              <a:ea typeface="Calibri" panose="020F0502020204030204" pitchFamily="34" charset="0"/>
              <a:cs typeface="Roboto"/>
            </a:endParaRPr>
          </a:p>
          <a:p>
            <a:pPr>
              <a:lnSpc>
                <a:spcPct val="107000"/>
              </a:lnSpc>
              <a:spcAft>
                <a:spcPts val="800"/>
              </a:spcAft>
            </a:pPr>
            <a:endParaRPr lang="en-AU" b="0" dirty="0"/>
          </a:p>
          <a:p>
            <a:pPr algn="just">
              <a:lnSpc>
                <a:spcPct val="107000"/>
              </a:lnSpc>
              <a:spcAft>
                <a:spcPts val="800"/>
              </a:spcAft>
            </a:pPr>
            <a:r>
              <a:rPr lang="en-AU" sz="1200" dirty="0">
                <a:solidFill>
                  <a:srgbClr val="000000"/>
                </a:solidFill>
                <a:effectLst/>
                <a:latin typeface="Roboto"/>
                <a:ea typeface="Calibri" panose="020F0502020204030204" pitchFamily="34" charset="0"/>
                <a:cs typeface="Roboto"/>
              </a:rPr>
              <a:t>This means students can start in AIF, and move from AIF or AIF modified depending on what support they need to succeed. </a:t>
            </a:r>
          </a:p>
          <a:p>
            <a:pPr algn="just">
              <a:lnSpc>
                <a:spcPct val="107000"/>
              </a:lnSpc>
              <a:spcAft>
                <a:spcPts val="800"/>
              </a:spcAft>
            </a:pPr>
            <a:endParaRPr lang="en-AU" sz="1200" dirty="0">
              <a:solidFill>
                <a:srgbClr val="000000"/>
              </a:solidFill>
              <a:effectLst/>
              <a:latin typeface="Roboto"/>
              <a:ea typeface="Times New Roman" panose="02020603050405020304" pitchFamily="18" charset="0"/>
              <a:cs typeface="Roboto"/>
            </a:endParaRPr>
          </a:p>
          <a:p>
            <a:endParaRPr lang="en-US" i="0" dirty="0"/>
          </a:p>
          <a:p>
            <a:endParaRPr lang="en-US" i="0" dirty="0"/>
          </a:p>
          <a:p>
            <a:endParaRPr lang="en-AU"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61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ea typeface="Calibri"/>
                <a:cs typeface="Calibri"/>
              </a:rPr>
              <a:t>In determining the appropriate pathway schools should consider the best interests of the student and the likely use of Modified Subjects in each individual pathway. When a student completes a Modified Subject it is indicated on the SACE Certificate. There is no such thing as a modified SACE just a SACE certificate with modified subjects in it.</a:t>
            </a:r>
            <a:endParaRPr lang="en-AU"/>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542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00"/>
              </a:spcAft>
            </a:pPr>
            <a:r>
              <a:rPr lang="en-AU" sz="1200" b="0" dirty="0">
                <a:latin typeface="Calibri"/>
                <a:ea typeface="Calibri"/>
                <a:cs typeface="Calibri"/>
              </a:rPr>
              <a:t>It is important to note that Reasonable Adjustments are available to all students</a:t>
            </a:r>
          </a:p>
          <a:p>
            <a:pPr>
              <a:spcAft>
                <a:spcPts val="300"/>
              </a:spcAft>
            </a:pPr>
            <a:endParaRPr lang="en-AU" sz="1200" b="0" dirty="0">
              <a:effectLst/>
              <a:latin typeface="Calibri" panose="020F0502020204030204" pitchFamily="34" charset="0"/>
              <a:ea typeface="Calibri" panose="020F0502020204030204" pitchFamily="34" charset="0"/>
              <a:cs typeface="Calibri"/>
            </a:endParaRPr>
          </a:p>
          <a:p>
            <a:pPr>
              <a:spcAft>
                <a:spcPts val="300"/>
              </a:spcAft>
              <a:defRPr/>
            </a:pPr>
            <a:r>
              <a:rPr lang="en-AU" sz="1200" b="0" dirty="0">
                <a:latin typeface="Calibri"/>
                <a:ea typeface="Calibri"/>
                <a:cs typeface="Calibri"/>
              </a:rPr>
              <a:t>The Disability Standards for Education requires adjustments to be made to ensure access to curriculum.</a:t>
            </a:r>
          </a:p>
          <a:p>
            <a:pPr>
              <a:spcAft>
                <a:spcPts val="300"/>
              </a:spcAft>
              <a:defRPr/>
            </a:pPr>
            <a:r>
              <a:rPr lang="en-AU" sz="1200" b="0" dirty="0">
                <a:latin typeface="Calibri"/>
                <a:ea typeface="Calibri"/>
                <a:cs typeface="Calibri"/>
              </a:rPr>
              <a:t>Students with diverse abilities who require adjustments can access these without necessarily being eligible for Modified Subjects. </a:t>
            </a:r>
            <a:endParaRPr lang="en-AU" sz="1200" b="0" i="0" dirty="0">
              <a:latin typeface="Calibri" panose="020F0502020204030204" pitchFamily="34" charset="0"/>
              <a:ea typeface="Calibri" panose="020F0502020204030204" pitchFamily="34" charset="0"/>
              <a:cs typeface="Calibri"/>
            </a:endParaRPr>
          </a:p>
          <a:p>
            <a:pPr>
              <a:spcAft>
                <a:spcPts val="300"/>
              </a:spcAft>
              <a:defRPr/>
            </a:pPr>
            <a:endParaRPr lang="en-AU" sz="1200" b="1" dirty="0">
              <a:latin typeface="Calibri"/>
              <a:ea typeface="Calibri" panose="020F0502020204030204" pitchFamily="34" charset="0"/>
              <a:cs typeface="Calibri"/>
            </a:endParaRPr>
          </a:p>
          <a:p>
            <a:pPr>
              <a:spcAft>
                <a:spcPts val="300"/>
              </a:spcAft>
              <a:defRPr/>
            </a:pPr>
            <a:r>
              <a:rPr lang="en-AU" sz="1200" b="1" dirty="0">
                <a:latin typeface="Calibri"/>
                <a:ea typeface="Calibri" panose="020F0502020204030204" pitchFamily="34" charset="0"/>
                <a:cs typeface="Calibri"/>
              </a:rPr>
              <a:t>Notice that Modified Subjects are only available in the Substantial and Extensive adjustment category, but adjustments are still available to students in the standard inclusive AIF subject.</a:t>
            </a:r>
            <a:endParaRPr lang="en-AU" sz="1200" b="1" dirty="0">
              <a:latin typeface="Calibri" panose="020F0502020204030204" pitchFamily="34" charset="0"/>
              <a:ea typeface="Calibri" panose="020F0502020204030204" pitchFamily="34" charset="0"/>
              <a:cs typeface="Calibri"/>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15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US" b="1"/>
              <a:t>Annalisa</a:t>
            </a:r>
            <a:endParaRPr lang="en-US"/>
          </a:p>
          <a:p>
            <a:endParaRPr lang="en-AU"/>
          </a:p>
          <a:p>
            <a:r>
              <a:rPr lang="en-AU"/>
              <a:t>Video (with sound on) is an example of </a:t>
            </a:r>
            <a:r>
              <a:rPr lang="en-AU" err="1"/>
              <a:t>NEoL</a:t>
            </a:r>
            <a:r>
              <a:rPr lang="en-AU"/>
              <a:t> – Human Connection and Belonging and Zest for life</a:t>
            </a:r>
            <a:endParaRPr lang="en-AU">
              <a:cs typeface="Calibri"/>
            </a:endParaRPr>
          </a:p>
        </p:txBody>
      </p:sp>
      <p:sp>
        <p:nvSpPr>
          <p:cNvPr id="4" name="Slide Number Placeholder 3"/>
          <p:cNvSpPr>
            <a:spLocks noGrp="1"/>
          </p:cNvSpPr>
          <p:nvPr>
            <p:ph type="sldNum" sz="quarter" idx="5"/>
          </p:nvPr>
        </p:nvSpPr>
        <p:spPr/>
        <p:txBody>
          <a:bodyPr/>
          <a:lstStyle/>
          <a:p>
            <a:fld id="{408BFF87-D691-4976-B3D1-79012C82B4BC}" type="slidenum">
              <a:rPr lang="en-AU" smtClean="0"/>
              <a:t>5</a:t>
            </a:fld>
            <a:endParaRPr lang="en-AU"/>
          </a:p>
        </p:txBody>
      </p:sp>
    </p:spTree>
    <p:extLst>
      <p:ext uri="{BB962C8B-B14F-4D97-AF65-F5344CB8AC3E}">
        <p14:creationId xmlns:p14="http://schemas.microsoft.com/office/powerpoint/2010/main" val="4152844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b="1"/>
              <a:t>Annalisa</a:t>
            </a:r>
            <a:endParaRPr lang="en-AU" b="1">
              <a:cs typeface="Calibri"/>
            </a:endParaRPr>
          </a:p>
          <a:p>
            <a:pPr>
              <a:lnSpc>
                <a:spcPct val="107000"/>
              </a:lnSpc>
              <a:spcAft>
                <a:spcPts val="800"/>
              </a:spcAft>
            </a:pPr>
            <a:r>
              <a:rPr lang="en-AU" b="1"/>
              <a:t>Development and growth in EIF Modified is relevant to EIF and to AIF Modified in the future.</a:t>
            </a:r>
            <a:endParaRPr lang="en-AU" b="1">
              <a:cs typeface="Calibri"/>
            </a:endParaRPr>
          </a:p>
        </p:txBody>
      </p:sp>
      <p:sp>
        <p:nvSpPr>
          <p:cNvPr id="4" name="Slide Number Placeholder 3"/>
          <p:cNvSpPr>
            <a:spLocks noGrp="1"/>
          </p:cNvSpPr>
          <p:nvPr>
            <p:ph type="sldNum" sz="quarter" idx="5"/>
          </p:nvPr>
        </p:nvSpPr>
        <p:spPr/>
        <p:txBody>
          <a:bodyPr/>
          <a:lstStyle/>
          <a:p>
            <a:fld id="{C7AA23B7-318B-4D8A-8C1D-86C2C594F9DD}" type="slidenum">
              <a:rPr lang="en-AU" smtClean="0"/>
              <a:t>6</a:t>
            </a:fld>
            <a:endParaRPr lang="en-AU"/>
          </a:p>
        </p:txBody>
      </p:sp>
    </p:spTree>
    <p:extLst>
      <p:ext uri="{BB962C8B-B14F-4D97-AF65-F5344CB8AC3E}">
        <p14:creationId xmlns:p14="http://schemas.microsoft.com/office/powerpoint/2010/main" val="2932177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b="0" dirty="0"/>
              <a:t>There is a clear connection between AIF and AIF Modified, as shown through the links here. This framing was also co-developed with teachers from a range of modified settings, to ensure that there is inclusivity for all students. </a:t>
            </a:r>
          </a:p>
          <a:p>
            <a:pPr>
              <a:lnSpc>
                <a:spcPct val="107000"/>
              </a:lnSpc>
              <a:spcAft>
                <a:spcPts val="800"/>
              </a:spcAft>
            </a:pPr>
            <a:r>
              <a:rPr lang="en-AU" b="0" dirty="0"/>
              <a:t>[read slide]</a:t>
            </a:r>
          </a:p>
          <a:p>
            <a:pPr>
              <a:lnSpc>
                <a:spcPct val="107000"/>
              </a:lnSpc>
              <a:spcAft>
                <a:spcPts val="800"/>
              </a:spcAft>
            </a:pPr>
            <a:endParaRPr lang="en-AU" b="0" dirty="0"/>
          </a:p>
          <a:p>
            <a:pPr>
              <a:lnSpc>
                <a:spcPct val="107000"/>
              </a:lnSpc>
              <a:spcAft>
                <a:spcPts val="800"/>
              </a:spcAft>
            </a:pPr>
            <a:r>
              <a:rPr lang="en-AU" b="0" dirty="0"/>
              <a:t>For those who have had experience with a SACE modified subject previously, there is innovation in the way that AIF Modified can be implemented. We learnt from our pilot teachers that those who only access modified options for compulsory subjects, such as RP Modified, these students were able to achieve a C- or higher in AIF. However there was still a need identified for a separate AIF Modified Option.</a:t>
            </a:r>
          </a:p>
          <a:p>
            <a:pPr>
              <a:lnSpc>
                <a:spcPct val="107000"/>
              </a:lnSpc>
              <a:spcAft>
                <a:spcPts val="800"/>
              </a:spcAft>
            </a:pPr>
            <a:endParaRPr lang="en-AU" b="0" dirty="0"/>
          </a:p>
          <a:p>
            <a:pPr>
              <a:lnSpc>
                <a:spcPct val="107000"/>
              </a:lnSpc>
              <a:spcAft>
                <a:spcPts val="800"/>
              </a:spcAft>
            </a:pPr>
            <a:r>
              <a:rPr lang="en-AU" b="0" dirty="0"/>
              <a:t>As such , innovation for AIF required a pivot away from the typical model of valuing goal setting </a:t>
            </a:r>
            <a:r>
              <a:rPr lang="en-AU" sz="1200" b="1" dirty="0">
                <a:solidFill>
                  <a:srgbClr val="000000"/>
                </a:solidFill>
                <a:effectLst/>
                <a:latin typeface="Roboto"/>
                <a:ea typeface="Calibri" panose="020F0502020204030204" pitchFamily="34" charset="0"/>
                <a:cs typeface="Roboto"/>
              </a:rPr>
              <a:t>and task completion in modified subjects, to focusing on achieving learning for a purpose, and utilising natural evidence of learning for assessment.</a:t>
            </a:r>
            <a:endParaRPr lang="en-AU" sz="1200" b="1" dirty="0">
              <a:effectLst/>
              <a:latin typeface="Roboto"/>
              <a:ea typeface="Calibri" panose="020F0502020204030204" pitchFamily="34" charset="0"/>
              <a:cs typeface="Roboto"/>
            </a:endParaRPr>
          </a:p>
          <a:p>
            <a:pPr>
              <a:lnSpc>
                <a:spcPct val="107000"/>
              </a:lnSpc>
              <a:spcAft>
                <a:spcPts val="800"/>
              </a:spcAft>
            </a:pPr>
            <a:endParaRPr lang="en-AU" b="0" dirty="0"/>
          </a:p>
          <a:p>
            <a:pPr algn="just">
              <a:lnSpc>
                <a:spcPct val="107000"/>
              </a:lnSpc>
              <a:spcAft>
                <a:spcPts val="800"/>
              </a:spcAft>
            </a:pPr>
            <a:r>
              <a:rPr lang="en-AU" sz="1200" dirty="0">
                <a:solidFill>
                  <a:srgbClr val="000000"/>
                </a:solidFill>
                <a:effectLst/>
                <a:latin typeface="Roboto"/>
                <a:ea typeface="Calibri" panose="020F0502020204030204" pitchFamily="34" charset="0"/>
                <a:cs typeface="Roboto"/>
              </a:rPr>
              <a:t>This means students can start in AIF, and move from AIF or AIF modified depending on what support they need to succeed. </a:t>
            </a:r>
            <a:endParaRPr lang="en-AU" sz="1200" dirty="0">
              <a:effectLst/>
              <a:latin typeface="Roboto"/>
              <a:ea typeface="Times New Roman" panose="02020603050405020304" pitchFamily="18" charset="0"/>
              <a:cs typeface="Roboto"/>
            </a:endParaRPr>
          </a:p>
          <a:p>
            <a:pPr>
              <a:lnSpc>
                <a:spcPct val="107000"/>
              </a:lnSpc>
              <a:spcAft>
                <a:spcPts val="800"/>
              </a:spcAft>
            </a:pPr>
            <a:endParaRPr lang="en-AU" b="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A23B7-318B-4D8A-8C1D-86C2C594F9D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877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As such, AIF Modified has been designed with two key parts,  in which students show learning to address both parts. Students develop a learning goal, which may be based on but not limited to [read brackets and box on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In Part A: Portfolio, students show their evidence of learning as they work towards their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 There are still ‘Key Areas’ available, as per the AIF Modified Subject Outline, that can be used in conjunction with their Learning Goal. </a:t>
            </a: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FF87-D691-4976-B3D1-79012C82B4B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728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0"/>
              </a:spcAft>
              <a:buClr>
                <a:srgbClr val="000000"/>
              </a:buClr>
              <a:buSzPts val="800"/>
              <a:buFont typeface="Symbol" panose="05050102010706020507" pitchFamily="18" charset="2"/>
              <a:buNone/>
              <a:tabLst>
                <a:tab pos="143510" algn="l"/>
                <a:tab pos="270510" algn="l"/>
              </a:tabLst>
              <a:defRPr/>
            </a:pPr>
            <a:r>
              <a:rPr kumimoji="0" lang="en-US" sz="16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In Part B,[read slide ]  </a:t>
            </a:r>
          </a:p>
          <a:p>
            <a:pPr marL="0" marR="0" lvl="0" indent="0" algn="l" defTabSz="914400" rtl="0" eaLnBrk="1" fontAlgn="auto" latinLnBrk="0" hangingPunct="1">
              <a:lnSpc>
                <a:spcPct val="100000"/>
              </a:lnSpc>
              <a:spcBef>
                <a:spcPts val="300"/>
              </a:spcBef>
              <a:spcAft>
                <a:spcPts val="0"/>
              </a:spcAft>
              <a:buClr>
                <a:srgbClr val="000000"/>
              </a:buClr>
              <a:buSzPts val="800"/>
              <a:buFont typeface="Symbol" panose="05050102010706020507" pitchFamily="18" charset="2"/>
              <a:buNone/>
              <a:tabLst>
                <a:tab pos="143510" algn="l"/>
                <a:tab pos="270510" algn="l"/>
              </a:tabLst>
              <a:defRPr/>
            </a:pPr>
            <a:endParaRPr kumimoji="0" lang="en-US" sz="16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
                <a:srgbClr val="000000"/>
              </a:buClr>
              <a:buSzPts val="800"/>
              <a:buFont typeface="Symbol" panose="05050102010706020507" pitchFamily="18" charset="2"/>
              <a:buNone/>
              <a:tabLst>
                <a:tab pos="143510" algn="l"/>
                <a:tab pos="270510" algn="l"/>
              </a:tabLst>
              <a:defRPr/>
            </a:pPr>
            <a:r>
              <a:rPr kumimoji="0" lang="en-US" sz="16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Key area 5:</a:t>
            </a:r>
          </a:p>
          <a:p>
            <a:pPr marL="342900" marR="0" lvl="0" indent="-342900" algn="l" defTabSz="914400" rtl="0" eaLnBrk="1" fontAlgn="auto" latinLnBrk="0" hangingPunct="1">
              <a:lnSpc>
                <a:spcPct val="100000"/>
              </a:lnSpc>
              <a:spcBef>
                <a:spcPts val="300"/>
              </a:spcBef>
              <a:spcAft>
                <a:spcPts val="0"/>
              </a:spcAft>
              <a:buClr>
                <a:srgbClr val="000000"/>
              </a:buClr>
              <a:buSzPts val="800"/>
              <a:buFont typeface="Symbol" panose="05050102010706020507" pitchFamily="18" charset="2"/>
              <a:buChar char=""/>
              <a:tabLst>
                <a:tab pos="143510" algn="l"/>
                <a:tab pos="270510" algn="l"/>
              </a:tabLst>
              <a:defRPr/>
            </a:pPr>
            <a:r>
              <a:rPr kumimoji="0" lang="en-US" sz="16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Reflecting on learning experiences</a:t>
            </a:r>
            <a:endParaRPr kumimoji="0" lang="en-AU" sz="16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0"/>
              </a:spcAft>
              <a:buClr>
                <a:srgbClr val="000000"/>
              </a:buClr>
              <a:buSzPts val="800"/>
              <a:buFont typeface="Symbol" panose="05050102010706020507" pitchFamily="18" charset="2"/>
              <a:buChar char=""/>
              <a:tabLst>
                <a:tab pos="143510" algn="l"/>
                <a:tab pos="270510" algn="l"/>
              </a:tabLst>
              <a:defRPr/>
            </a:pPr>
            <a:r>
              <a:rPr kumimoji="0" lang="en-US" sz="16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Identifying growth and/or progress in learning</a:t>
            </a:r>
          </a:p>
          <a:p>
            <a:pPr marL="342900" marR="0" lvl="0" indent="-342900" algn="l" defTabSz="914400" rtl="0" eaLnBrk="1" fontAlgn="auto" latinLnBrk="0" hangingPunct="1">
              <a:lnSpc>
                <a:spcPct val="100000"/>
              </a:lnSpc>
              <a:spcBef>
                <a:spcPts val="300"/>
              </a:spcBef>
              <a:spcAft>
                <a:spcPts val="0"/>
              </a:spcAft>
              <a:buClr>
                <a:srgbClr val="000000"/>
              </a:buClr>
              <a:buSzPts val="800"/>
              <a:buFont typeface="Symbol" panose="05050102010706020507" pitchFamily="18" charset="2"/>
              <a:buChar char=""/>
              <a:tabLst>
                <a:tab pos="143510" algn="l"/>
                <a:tab pos="270510" algn="l"/>
              </a:tabLst>
              <a:defRPr/>
            </a:pPr>
            <a:r>
              <a:rPr kumimoji="0" lang="en-US" sz="16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Recounting and/or demonstrating learning to an audience</a:t>
            </a:r>
          </a:p>
          <a:p>
            <a:pPr marL="0" marR="0" lvl="0" indent="0" algn="l" defTabSz="914400" rtl="0" eaLnBrk="1" fontAlgn="auto" latinLnBrk="0" hangingPunct="1">
              <a:lnSpc>
                <a:spcPct val="100000"/>
              </a:lnSpc>
              <a:spcBef>
                <a:spcPts val="300"/>
              </a:spcBef>
              <a:spcAft>
                <a:spcPts val="0"/>
              </a:spcAft>
              <a:buClr>
                <a:srgbClr val="000000"/>
              </a:buClr>
              <a:buSzPts val="800"/>
              <a:buFont typeface="Symbol" panose="05050102010706020507" pitchFamily="18" charset="2"/>
              <a:buNone/>
              <a:tabLst>
                <a:tab pos="143510" algn="l"/>
                <a:tab pos="270510" algn="l"/>
              </a:tabLst>
              <a:defRPr/>
            </a:pPr>
            <a:endParaRPr kumimoji="0" lang="en-AU" sz="16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
                <a:srgbClr val="000000"/>
              </a:buClr>
              <a:buSzPts val="800"/>
              <a:buFont typeface="Symbol" panose="05050102010706020507" pitchFamily="18" charset="2"/>
              <a:buNone/>
              <a:tabLst>
                <a:tab pos="143510" algn="l"/>
                <a:tab pos="270510" algn="l"/>
              </a:tabLst>
              <a:defRPr/>
            </a:pPr>
            <a:r>
              <a:rPr kumimoji="0" lang="en-AU" sz="16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For assessment, [read brackets].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effectLst/>
                <a:latin typeface="Calibri" panose="020F0502020204030204" pitchFamily="34" charset="0"/>
                <a:ea typeface="Calibri" panose="020F0502020204030204" pitchFamily="34" charset="0"/>
                <a:cs typeface="Times New Roman" panose="02020603050405020304" pitchFamily="18" charset="0"/>
              </a:rPr>
              <a:t>Brief annotations, explaining how each piece of evidence represents the achievement of learning for a purpose, should accompany student samples of natural evidence of learning.</a:t>
            </a:r>
            <a:endParaRPr lang="en-AU" b="1">
              <a:latin typeface="Roboto Light"/>
              <a:ea typeface="Roboto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Your school will only be required to submit materials for Modified Review if your site is due for Modified Subject Review. If so, you supply the </a:t>
            </a:r>
            <a:r>
              <a:rPr kumimoji="0" lang="en-US" sz="1200" b="1" i="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Stage 2 AIF: modified – Natural Evidence of Learning Assessment Record</a:t>
            </a:r>
            <a:endParaRPr kumimoji="0" lang="en-AU"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FF87-D691-4976-B3D1-79012C82B4B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504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point of difference between SACE Modified subjects and AIF Modified is what we mean by the term completed. Typically, when we refer to “completed” it means the goal has been completed, but in AIF the learning is about the progress not completing the goal. As such, the teacher assigns a result of ‘completed’ or ‘not completed’ for AIF: Modified based on evidence of authentic learning </a:t>
            </a:r>
            <a:r>
              <a:rPr lang="en-US" b="1"/>
              <a:t>progress</a:t>
            </a:r>
            <a:r>
              <a:rPr lang="en-US"/>
              <a:t> for a purpose aligned with the three specific features of the assessment criteria. </a:t>
            </a:r>
          </a:p>
          <a:p>
            <a:endParaRPr lang="en-US"/>
          </a:p>
          <a:p>
            <a:r>
              <a:rPr lang="en-US"/>
              <a:t>Learning progress must be of an appropriate proximal achievement for the individual student. </a:t>
            </a:r>
          </a:p>
          <a:p>
            <a:endParaRPr lang="en-US"/>
          </a:p>
          <a:p>
            <a:r>
              <a:rPr lang="en-US"/>
              <a:t>Where there is insufficient evidence of authentic learning progress, students should be withdrawn and given additional time to make the progress required. The teacher should assign a result of ‘not completed’ if learning is not scheduled to continue.</a:t>
            </a:r>
            <a:endParaRPr lang="en-AU"/>
          </a:p>
          <a:p>
            <a:endParaRPr lang="en-AU"/>
          </a:p>
          <a:p>
            <a:r>
              <a:rPr lang="en-AU"/>
              <a:t>*The learning goal does not need to be completed to result, to result as completed the student shows evidence of progress for a purpose.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31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F7DC-6109-C7F7-7535-9AECC5E8BD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834668B-2859-4998-6565-4A2D90C0E3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ED8361A-50C8-CCE3-2B86-44ECAFDD2FF4}"/>
              </a:ext>
            </a:extLst>
          </p:cNvPr>
          <p:cNvSpPr>
            <a:spLocks noGrp="1"/>
          </p:cNvSpPr>
          <p:nvPr>
            <p:ph type="dt" sz="half" idx="10"/>
          </p:nvPr>
        </p:nvSpPr>
        <p:spPr/>
        <p:txBody>
          <a:bodyPr/>
          <a:lstStyle/>
          <a:p>
            <a:fld id="{D7BC348D-F656-4242-A703-7219FD897E1C}" type="datetimeFigureOut">
              <a:rPr lang="en-AU" smtClean="0"/>
              <a:t>16/02/2026</a:t>
            </a:fld>
            <a:endParaRPr lang="en-AU"/>
          </a:p>
        </p:txBody>
      </p:sp>
      <p:sp>
        <p:nvSpPr>
          <p:cNvPr id="5" name="Footer Placeholder 4">
            <a:extLst>
              <a:ext uri="{FF2B5EF4-FFF2-40B4-BE49-F238E27FC236}">
                <a16:creationId xmlns:a16="http://schemas.microsoft.com/office/drawing/2014/main" id="{DF5F067F-A521-457C-B018-06206F63898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0604FED-A8B3-79DC-3138-8908753552C0}"/>
              </a:ext>
            </a:extLst>
          </p:cNvPr>
          <p:cNvSpPr>
            <a:spLocks noGrp="1"/>
          </p:cNvSpPr>
          <p:nvPr>
            <p:ph type="sldNum" sz="quarter" idx="12"/>
          </p:nvPr>
        </p:nvSpPr>
        <p:spPr/>
        <p:txBody>
          <a:bodyPr/>
          <a:lstStyle/>
          <a:p>
            <a:fld id="{C9527593-4DDA-4B7E-BFAF-06C952D67734}" type="slidenum">
              <a:rPr lang="en-AU" smtClean="0"/>
              <a:t>‹#›</a:t>
            </a:fld>
            <a:endParaRPr lang="en-AU"/>
          </a:p>
        </p:txBody>
      </p:sp>
    </p:spTree>
    <p:extLst>
      <p:ext uri="{BB962C8B-B14F-4D97-AF65-F5344CB8AC3E}">
        <p14:creationId xmlns:p14="http://schemas.microsoft.com/office/powerpoint/2010/main" val="2442128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18EC5-60F8-FDB9-D984-1A11D429387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5B33CFF-5898-7539-13F5-7D0C89DAD5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58E4EF2-BFEB-6308-5DEC-A6673D04D6D9}"/>
              </a:ext>
            </a:extLst>
          </p:cNvPr>
          <p:cNvSpPr>
            <a:spLocks noGrp="1"/>
          </p:cNvSpPr>
          <p:nvPr>
            <p:ph type="dt" sz="half" idx="10"/>
          </p:nvPr>
        </p:nvSpPr>
        <p:spPr/>
        <p:txBody>
          <a:bodyPr/>
          <a:lstStyle/>
          <a:p>
            <a:fld id="{D7BC348D-F656-4242-A703-7219FD897E1C}" type="datetimeFigureOut">
              <a:rPr lang="en-AU" smtClean="0"/>
              <a:t>16/02/2026</a:t>
            </a:fld>
            <a:endParaRPr lang="en-AU"/>
          </a:p>
        </p:txBody>
      </p:sp>
      <p:sp>
        <p:nvSpPr>
          <p:cNvPr id="5" name="Footer Placeholder 4">
            <a:extLst>
              <a:ext uri="{FF2B5EF4-FFF2-40B4-BE49-F238E27FC236}">
                <a16:creationId xmlns:a16="http://schemas.microsoft.com/office/drawing/2014/main" id="{F7C7CFB4-5DFC-8C35-836E-5180BA1B2AD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3AABD43-225B-1369-5C26-5F82FCF639AC}"/>
              </a:ext>
            </a:extLst>
          </p:cNvPr>
          <p:cNvSpPr>
            <a:spLocks noGrp="1"/>
          </p:cNvSpPr>
          <p:nvPr>
            <p:ph type="sldNum" sz="quarter" idx="12"/>
          </p:nvPr>
        </p:nvSpPr>
        <p:spPr/>
        <p:txBody>
          <a:bodyPr/>
          <a:lstStyle/>
          <a:p>
            <a:fld id="{C9527593-4DDA-4B7E-BFAF-06C952D67734}" type="slidenum">
              <a:rPr lang="en-AU" smtClean="0"/>
              <a:t>‹#›</a:t>
            </a:fld>
            <a:endParaRPr lang="en-AU"/>
          </a:p>
        </p:txBody>
      </p:sp>
    </p:spTree>
    <p:extLst>
      <p:ext uri="{BB962C8B-B14F-4D97-AF65-F5344CB8AC3E}">
        <p14:creationId xmlns:p14="http://schemas.microsoft.com/office/powerpoint/2010/main" val="2755999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19F194-71F9-A0CC-D1E8-E98B034A4C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CF5E261-BAF6-8A4F-7CBE-898FF7D99C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912C4C4-53D8-0844-88EA-8063CF7E2877}"/>
              </a:ext>
            </a:extLst>
          </p:cNvPr>
          <p:cNvSpPr>
            <a:spLocks noGrp="1"/>
          </p:cNvSpPr>
          <p:nvPr>
            <p:ph type="dt" sz="half" idx="10"/>
          </p:nvPr>
        </p:nvSpPr>
        <p:spPr/>
        <p:txBody>
          <a:bodyPr/>
          <a:lstStyle/>
          <a:p>
            <a:fld id="{D7BC348D-F656-4242-A703-7219FD897E1C}" type="datetimeFigureOut">
              <a:rPr lang="en-AU" smtClean="0"/>
              <a:t>16/02/2026</a:t>
            </a:fld>
            <a:endParaRPr lang="en-AU"/>
          </a:p>
        </p:txBody>
      </p:sp>
      <p:sp>
        <p:nvSpPr>
          <p:cNvPr id="5" name="Footer Placeholder 4">
            <a:extLst>
              <a:ext uri="{FF2B5EF4-FFF2-40B4-BE49-F238E27FC236}">
                <a16:creationId xmlns:a16="http://schemas.microsoft.com/office/drawing/2014/main" id="{2FD3AC7C-2FFC-568E-E000-7C30BDCA846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58DE5AB-E02F-E9D8-38CF-D81617D9C79D}"/>
              </a:ext>
            </a:extLst>
          </p:cNvPr>
          <p:cNvSpPr>
            <a:spLocks noGrp="1"/>
          </p:cNvSpPr>
          <p:nvPr>
            <p:ph type="sldNum" sz="quarter" idx="12"/>
          </p:nvPr>
        </p:nvSpPr>
        <p:spPr/>
        <p:txBody>
          <a:bodyPr/>
          <a:lstStyle/>
          <a:p>
            <a:fld id="{C9527593-4DDA-4B7E-BFAF-06C952D67734}" type="slidenum">
              <a:rPr lang="en-AU" smtClean="0"/>
              <a:t>‹#›</a:t>
            </a:fld>
            <a:endParaRPr lang="en-AU"/>
          </a:p>
        </p:txBody>
      </p:sp>
    </p:spTree>
    <p:extLst>
      <p:ext uri="{BB962C8B-B14F-4D97-AF65-F5344CB8AC3E}">
        <p14:creationId xmlns:p14="http://schemas.microsoft.com/office/powerpoint/2010/main" val="24331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C54CC-D11F-0C75-2223-19BF83AB701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6551DE7-B13C-AB44-D501-E8B90A713F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6C30A0F-2417-DF6B-EE25-FA5E601BCF2D}"/>
              </a:ext>
            </a:extLst>
          </p:cNvPr>
          <p:cNvSpPr>
            <a:spLocks noGrp="1"/>
          </p:cNvSpPr>
          <p:nvPr>
            <p:ph type="dt" sz="half" idx="10"/>
          </p:nvPr>
        </p:nvSpPr>
        <p:spPr/>
        <p:txBody>
          <a:bodyPr/>
          <a:lstStyle/>
          <a:p>
            <a:fld id="{D7BC348D-F656-4242-A703-7219FD897E1C}" type="datetimeFigureOut">
              <a:rPr lang="en-AU" smtClean="0"/>
              <a:t>16/02/2026</a:t>
            </a:fld>
            <a:endParaRPr lang="en-AU"/>
          </a:p>
        </p:txBody>
      </p:sp>
      <p:sp>
        <p:nvSpPr>
          <p:cNvPr id="5" name="Footer Placeholder 4">
            <a:extLst>
              <a:ext uri="{FF2B5EF4-FFF2-40B4-BE49-F238E27FC236}">
                <a16:creationId xmlns:a16="http://schemas.microsoft.com/office/drawing/2014/main" id="{7A767C11-447D-ECEA-69D4-67232993EF4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C324817-AB53-C444-DE84-FBAE687B8A6F}"/>
              </a:ext>
            </a:extLst>
          </p:cNvPr>
          <p:cNvSpPr>
            <a:spLocks noGrp="1"/>
          </p:cNvSpPr>
          <p:nvPr>
            <p:ph type="sldNum" sz="quarter" idx="12"/>
          </p:nvPr>
        </p:nvSpPr>
        <p:spPr/>
        <p:txBody>
          <a:bodyPr/>
          <a:lstStyle/>
          <a:p>
            <a:fld id="{C9527593-4DDA-4B7E-BFAF-06C952D67734}" type="slidenum">
              <a:rPr lang="en-AU" smtClean="0"/>
              <a:t>‹#›</a:t>
            </a:fld>
            <a:endParaRPr lang="en-AU"/>
          </a:p>
        </p:txBody>
      </p:sp>
    </p:spTree>
    <p:extLst>
      <p:ext uri="{BB962C8B-B14F-4D97-AF65-F5344CB8AC3E}">
        <p14:creationId xmlns:p14="http://schemas.microsoft.com/office/powerpoint/2010/main" val="1931813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C1198-0ADC-6066-FC6C-D3F044679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47D24C3-6601-0D7A-5B6D-9E2B7027E28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8EFEBA-AF94-D966-0A5E-214BD331A447}"/>
              </a:ext>
            </a:extLst>
          </p:cNvPr>
          <p:cNvSpPr>
            <a:spLocks noGrp="1"/>
          </p:cNvSpPr>
          <p:nvPr>
            <p:ph type="dt" sz="half" idx="10"/>
          </p:nvPr>
        </p:nvSpPr>
        <p:spPr/>
        <p:txBody>
          <a:bodyPr/>
          <a:lstStyle/>
          <a:p>
            <a:fld id="{D7BC348D-F656-4242-A703-7219FD897E1C}" type="datetimeFigureOut">
              <a:rPr lang="en-AU" smtClean="0"/>
              <a:t>16/02/2026</a:t>
            </a:fld>
            <a:endParaRPr lang="en-AU"/>
          </a:p>
        </p:txBody>
      </p:sp>
      <p:sp>
        <p:nvSpPr>
          <p:cNvPr id="5" name="Footer Placeholder 4">
            <a:extLst>
              <a:ext uri="{FF2B5EF4-FFF2-40B4-BE49-F238E27FC236}">
                <a16:creationId xmlns:a16="http://schemas.microsoft.com/office/drawing/2014/main" id="{1E38406A-6AAA-45F6-B64A-9E55792C0E5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7F6FA8D-191B-8FBF-FEE4-6089C8B42B50}"/>
              </a:ext>
            </a:extLst>
          </p:cNvPr>
          <p:cNvSpPr>
            <a:spLocks noGrp="1"/>
          </p:cNvSpPr>
          <p:nvPr>
            <p:ph type="sldNum" sz="quarter" idx="12"/>
          </p:nvPr>
        </p:nvSpPr>
        <p:spPr/>
        <p:txBody>
          <a:bodyPr/>
          <a:lstStyle/>
          <a:p>
            <a:fld id="{C9527593-4DDA-4B7E-BFAF-06C952D67734}" type="slidenum">
              <a:rPr lang="en-AU" smtClean="0"/>
              <a:t>‹#›</a:t>
            </a:fld>
            <a:endParaRPr lang="en-AU"/>
          </a:p>
        </p:txBody>
      </p:sp>
    </p:spTree>
    <p:extLst>
      <p:ext uri="{BB962C8B-B14F-4D97-AF65-F5344CB8AC3E}">
        <p14:creationId xmlns:p14="http://schemas.microsoft.com/office/powerpoint/2010/main" val="4657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BA91B-0D6E-3CF0-F769-06B93AE25E0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0A6C004-2E9E-57EA-1772-C2F4D4FE73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28FCD5F-998A-6114-2168-E9F0ED457B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DEBEDAC-8FBF-9DDF-F3B1-66F822EA4FB1}"/>
              </a:ext>
            </a:extLst>
          </p:cNvPr>
          <p:cNvSpPr>
            <a:spLocks noGrp="1"/>
          </p:cNvSpPr>
          <p:nvPr>
            <p:ph type="dt" sz="half" idx="10"/>
          </p:nvPr>
        </p:nvSpPr>
        <p:spPr/>
        <p:txBody>
          <a:bodyPr/>
          <a:lstStyle/>
          <a:p>
            <a:fld id="{D7BC348D-F656-4242-A703-7219FD897E1C}" type="datetimeFigureOut">
              <a:rPr lang="en-AU" smtClean="0"/>
              <a:t>16/02/2026</a:t>
            </a:fld>
            <a:endParaRPr lang="en-AU"/>
          </a:p>
        </p:txBody>
      </p:sp>
      <p:sp>
        <p:nvSpPr>
          <p:cNvPr id="6" name="Footer Placeholder 5">
            <a:extLst>
              <a:ext uri="{FF2B5EF4-FFF2-40B4-BE49-F238E27FC236}">
                <a16:creationId xmlns:a16="http://schemas.microsoft.com/office/drawing/2014/main" id="{BAEE9159-5F4C-4873-42AC-FC773F61B3B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4B45180-1EEC-3AE7-FB50-57C609B32C5F}"/>
              </a:ext>
            </a:extLst>
          </p:cNvPr>
          <p:cNvSpPr>
            <a:spLocks noGrp="1"/>
          </p:cNvSpPr>
          <p:nvPr>
            <p:ph type="sldNum" sz="quarter" idx="12"/>
          </p:nvPr>
        </p:nvSpPr>
        <p:spPr/>
        <p:txBody>
          <a:bodyPr/>
          <a:lstStyle/>
          <a:p>
            <a:fld id="{C9527593-4DDA-4B7E-BFAF-06C952D67734}" type="slidenum">
              <a:rPr lang="en-AU" smtClean="0"/>
              <a:t>‹#›</a:t>
            </a:fld>
            <a:endParaRPr lang="en-AU"/>
          </a:p>
        </p:txBody>
      </p:sp>
    </p:spTree>
    <p:extLst>
      <p:ext uri="{BB962C8B-B14F-4D97-AF65-F5344CB8AC3E}">
        <p14:creationId xmlns:p14="http://schemas.microsoft.com/office/powerpoint/2010/main" val="117494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A04A0-47AD-52DA-541F-9A2681584DA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5FD1ECA-6F28-1568-E84C-2031FA3C58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FEAE9D-482D-3B67-EED3-FC1F416373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5E8FB38-3180-DBCB-47E0-C2E14CD7FB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B8FFA-40CB-89DC-A61E-FF028E62BD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E7408C0-A729-6B3F-1533-3E8732A9242E}"/>
              </a:ext>
            </a:extLst>
          </p:cNvPr>
          <p:cNvSpPr>
            <a:spLocks noGrp="1"/>
          </p:cNvSpPr>
          <p:nvPr>
            <p:ph type="dt" sz="half" idx="10"/>
          </p:nvPr>
        </p:nvSpPr>
        <p:spPr/>
        <p:txBody>
          <a:bodyPr/>
          <a:lstStyle/>
          <a:p>
            <a:fld id="{D7BC348D-F656-4242-A703-7219FD897E1C}" type="datetimeFigureOut">
              <a:rPr lang="en-AU" smtClean="0"/>
              <a:t>16/02/2026</a:t>
            </a:fld>
            <a:endParaRPr lang="en-AU"/>
          </a:p>
        </p:txBody>
      </p:sp>
      <p:sp>
        <p:nvSpPr>
          <p:cNvPr id="8" name="Footer Placeholder 7">
            <a:extLst>
              <a:ext uri="{FF2B5EF4-FFF2-40B4-BE49-F238E27FC236}">
                <a16:creationId xmlns:a16="http://schemas.microsoft.com/office/drawing/2014/main" id="{91891579-2537-B6FF-9768-CD8C54EF788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893C13D-ED06-F62D-D028-4E09EF6D91CA}"/>
              </a:ext>
            </a:extLst>
          </p:cNvPr>
          <p:cNvSpPr>
            <a:spLocks noGrp="1"/>
          </p:cNvSpPr>
          <p:nvPr>
            <p:ph type="sldNum" sz="quarter" idx="12"/>
          </p:nvPr>
        </p:nvSpPr>
        <p:spPr/>
        <p:txBody>
          <a:bodyPr/>
          <a:lstStyle/>
          <a:p>
            <a:fld id="{C9527593-4DDA-4B7E-BFAF-06C952D67734}" type="slidenum">
              <a:rPr lang="en-AU" smtClean="0"/>
              <a:t>‹#›</a:t>
            </a:fld>
            <a:endParaRPr lang="en-AU"/>
          </a:p>
        </p:txBody>
      </p:sp>
    </p:spTree>
    <p:extLst>
      <p:ext uri="{BB962C8B-B14F-4D97-AF65-F5344CB8AC3E}">
        <p14:creationId xmlns:p14="http://schemas.microsoft.com/office/powerpoint/2010/main" val="2174288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637C2-8DEB-7566-42DD-0EA21EAD06A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7AD348C-79EE-CC8A-0028-A9F241AECDD6}"/>
              </a:ext>
            </a:extLst>
          </p:cNvPr>
          <p:cNvSpPr>
            <a:spLocks noGrp="1"/>
          </p:cNvSpPr>
          <p:nvPr>
            <p:ph type="dt" sz="half" idx="10"/>
          </p:nvPr>
        </p:nvSpPr>
        <p:spPr/>
        <p:txBody>
          <a:bodyPr/>
          <a:lstStyle/>
          <a:p>
            <a:fld id="{D7BC348D-F656-4242-A703-7219FD897E1C}" type="datetimeFigureOut">
              <a:rPr lang="en-AU" smtClean="0"/>
              <a:t>16/02/2026</a:t>
            </a:fld>
            <a:endParaRPr lang="en-AU"/>
          </a:p>
        </p:txBody>
      </p:sp>
      <p:sp>
        <p:nvSpPr>
          <p:cNvPr id="4" name="Footer Placeholder 3">
            <a:extLst>
              <a:ext uri="{FF2B5EF4-FFF2-40B4-BE49-F238E27FC236}">
                <a16:creationId xmlns:a16="http://schemas.microsoft.com/office/drawing/2014/main" id="{83CA393A-3AEC-CB03-1249-BD685F644F3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50CB980-F555-2A85-C110-59FBEEF601DC}"/>
              </a:ext>
            </a:extLst>
          </p:cNvPr>
          <p:cNvSpPr>
            <a:spLocks noGrp="1"/>
          </p:cNvSpPr>
          <p:nvPr>
            <p:ph type="sldNum" sz="quarter" idx="12"/>
          </p:nvPr>
        </p:nvSpPr>
        <p:spPr/>
        <p:txBody>
          <a:bodyPr/>
          <a:lstStyle/>
          <a:p>
            <a:fld id="{C9527593-4DDA-4B7E-BFAF-06C952D67734}" type="slidenum">
              <a:rPr lang="en-AU" smtClean="0"/>
              <a:t>‹#›</a:t>
            </a:fld>
            <a:endParaRPr lang="en-AU"/>
          </a:p>
        </p:txBody>
      </p:sp>
    </p:spTree>
    <p:extLst>
      <p:ext uri="{BB962C8B-B14F-4D97-AF65-F5344CB8AC3E}">
        <p14:creationId xmlns:p14="http://schemas.microsoft.com/office/powerpoint/2010/main" val="305473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335FA-A83E-79D1-20C6-C80051CFE6C4}"/>
              </a:ext>
            </a:extLst>
          </p:cNvPr>
          <p:cNvSpPr>
            <a:spLocks noGrp="1"/>
          </p:cNvSpPr>
          <p:nvPr>
            <p:ph type="dt" sz="half" idx="10"/>
          </p:nvPr>
        </p:nvSpPr>
        <p:spPr/>
        <p:txBody>
          <a:bodyPr/>
          <a:lstStyle/>
          <a:p>
            <a:fld id="{D7BC348D-F656-4242-A703-7219FD897E1C}" type="datetimeFigureOut">
              <a:rPr lang="en-AU" smtClean="0"/>
              <a:t>16/02/2026</a:t>
            </a:fld>
            <a:endParaRPr lang="en-AU"/>
          </a:p>
        </p:txBody>
      </p:sp>
      <p:sp>
        <p:nvSpPr>
          <p:cNvPr id="3" name="Footer Placeholder 2">
            <a:extLst>
              <a:ext uri="{FF2B5EF4-FFF2-40B4-BE49-F238E27FC236}">
                <a16:creationId xmlns:a16="http://schemas.microsoft.com/office/drawing/2014/main" id="{3A156B55-5FC6-578C-C92E-25D0191D6E4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9445A0A-8F3C-EB28-5539-3163357344AA}"/>
              </a:ext>
            </a:extLst>
          </p:cNvPr>
          <p:cNvSpPr>
            <a:spLocks noGrp="1"/>
          </p:cNvSpPr>
          <p:nvPr>
            <p:ph type="sldNum" sz="quarter" idx="12"/>
          </p:nvPr>
        </p:nvSpPr>
        <p:spPr/>
        <p:txBody>
          <a:bodyPr/>
          <a:lstStyle/>
          <a:p>
            <a:fld id="{C9527593-4DDA-4B7E-BFAF-06C952D67734}" type="slidenum">
              <a:rPr lang="en-AU" smtClean="0"/>
              <a:t>‹#›</a:t>
            </a:fld>
            <a:endParaRPr lang="en-AU"/>
          </a:p>
        </p:txBody>
      </p:sp>
    </p:spTree>
    <p:extLst>
      <p:ext uri="{BB962C8B-B14F-4D97-AF65-F5344CB8AC3E}">
        <p14:creationId xmlns:p14="http://schemas.microsoft.com/office/powerpoint/2010/main" val="80290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57FF0-D86D-F636-4770-7DB9E43908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ED46D9E-6FFA-4176-25D2-374E3846C1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52D9B36-F3DA-4A1E-0034-730F691A4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B3EB65-F100-175B-4AF4-B3FFC9237641}"/>
              </a:ext>
            </a:extLst>
          </p:cNvPr>
          <p:cNvSpPr>
            <a:spLocks noGrp="1"/>
          </p:cNvSpPr>
          <p:nvPr>
            <p:ph type="dt" sz="half" idx="10"/>
          </p:nvPr>
        </p:nvSpPr>
        <p:spPr/>
        <p:txBody>
          <a:bodyPr/>
          <a:lstStyle/>
          <a:p>
            <a:fld id="{D7BC348D-F656-4242-A703-7219FD897E1C}" type="datetimeFigureOut">
              <a:rPr lang="en-AU" smtClean="0"/>
              <a:t>16/02/2026</a:t>
            </a:fld>
            <a:endParaRPr lang="en-AU"/>
          </a:p>
        </p:txBody>
      </p:sp>
      <p:sp>
        <p:nvSpPr>
          <p:cNvPr id="6" name="Footer Placeholder 5">
            <a:extLst>
              <a:ext uri="{FF2B5EF4-FFF2-40B4-BE49-F238E27FC236}">
                <a16:creationId xmlns:a16="http://schemas.microsoft.com/office/drawing/2014/main" id="{DC52D85D-4576-526C-C466-4A45D5ED5AB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992C3F8-CA4B-2EC1-2E06-1AD9717487D8}"/>
              </a:ext>
            </a:extLst>
          </p:cNvPr>
          <p:cNvSpPr>
            <a:spLocks noGrp="1"/>
          </p:cNvSpPr>
          <p:nvPr>
            <p:ph type="sldNum" sz="quarter" idx="12"/>
          </p:nvPr>
        </p:nvSpPr>
        <p:spPr/>
        <p:txBody>
          <a:bodyPr/>
          <a:lstStyle/>
          <a:p>
            <a:fld id="{C9527593-4DDA-4B7E-BFAF-06C952D67734}" type="slidenum">
              <a:rPr lang="en-AU" smtClean="0"/>
              <a:t>‹#›</a:t>
            </a:fld>
            <a:endParaRPr lang="en-AU"/>
          </a:p>
        </p:txBody>
      </p:sp>
    </p:spTree>
    <p:extLst>
      <p:ext uri="{BB962C8B-B14F-4D97-AF65-F5344CB8AC3E}">
        <p14:creationId xmlns:p14="http://schemas.microsoft.com/office/powerpoint/2010/main" val="3320794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16E3D-0B72-D74C-BF37-C87C55A6C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DB58245-9253-0156-BAFE-0E99EFB78B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46F23EC-09DC-4B15-445C-9B26268E77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980BA5-20F4-A162-53C5-EBAEF83F09AC}"/>
              </a:ext>
            </a:extLst>
          </p:cNvPr>
          <p:cNvSpPr>
            <a:spLocks noGrp="1"/>
          </p:cNvSpPr>
          <p:nvPr>
            <p:ph type="dt" sz="half" idx="10"/>
          </p:nvPr>
        </p:nvSpPr>
        <p:spPr/>
        <p:txBody>
          <a:bodyPr/>
          <a:lstStyle/>
          <a:p>
            <a:fld id="{D7BC348D-F656-4242-A703-7219FD897E1C}" type="datetimeFigureOut">
              <a:rPr lang="en-AU" smtClean="0"/>
              <a:t>16/02/2026</a:t>
            </a:fld>
            <a:endParaRPr lang="en-AU"/>
          </a:p>
        </p:txBody>
      </p:sp>
      <p:sp>
        <p:nvSpPr>
          <p:cNvPr id="6" name="Footer Placeholder 5">
            <a:extLst>
              <a:ext uri="{FF2B5EF4-FFF2-40B4-BE49-F238E27FC236}">
                <a16:creationId xmlns:a16="http://schemas.microsoft.com/office/drawing/2014/main" id="{8B499344-A6D1-8DF8-F6A9-0C8112AF338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1F1B954-4F04-810D-55E0-BC07DFC394EE}"/>
              </a:ext>
            </a:extLst>
          </p:cNvPr>
          <p:cNvSpPr>
            <a:spLocks noGrp="1"/>
          </p:cNvSpPr>
          <p:nvPr>
            <p:ph type="sldNum" sz="quarter" idx="12"/>
          </p:nvPr>
        </p:nvSpPr>
        <p:spPr/>
        <p:txBody>
          <a:bodyPr/>
          <a:lstStyle/>
          <a:p>
            <a:fld id="{C9527593-4DDA-4B7E-BFAF-06C952D67734}" type="slidenum">
              <a:rPr lang="en-AU" smtClean="0"/>
              <a:t>‹#›</a:t>
            </a:fld>
            <a:endParaRPr lang="en-AU"/>
          </a:p>
        </p:txBody>
      </p:sp>
    </p:spTree>
    <p:extLst>
      <p:ext uri="{BB962C8B-B14F-4D97-AF65-F5344CB8AC3E}">
        <p14:creationId xmlns:p14="http://schemas.microsoft.com/office/powerpoint/2010/main" val="99987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4AF0F9-CA06-6CDD-6676-6B6B51334C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441A86E-7FAD-7777-4125-442369ED51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EFC93D1-9292-E323-4B8E-1C8433965D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BC348D-F656-4242-A703-7219FD897E1C}" type="datetimeFigureOut">
              <a:rPr lang="en-AU" smtClean="0"/>
              <a:t>16/02/2026</a:t>
            </a:fld>
            <a:endParaRPr lang="en-AU"/>
          </a:p>
        </p:txBody>
      </p:sp>
      <p:sp>
        <p:nvSpPr>
          <p:cNvPr id="5" name="Footer Placeholder 4">
            <a:extLst>
              <a:ext uri="{FF2B5EF4-FFF2-40B4-BE49-F238E27FC236}">
                <a16:creationId xmlns:a16="http://schemas.microsoft.com/office/drawing/2014/main" id="{AE767667-DAC1-C371-650C-C2BD14E42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60527ACE-3E48-E532-5255-C98717013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527593-4DDA-4B7E-BFAF-06C952D67734}" type="slidenum">
              <a:rPr lang="en-AU" smtClean="0"/>
              <a:t>‹#›</a:t>
            </a:fld>
            <a:endParaRPr lang="en-AU"/>
          </a:p>
        </p:txBody>
      </p:sp>
    </p:spTree>
    <p:extLst>
      <p:ext uri="{BB962C8B-B14F-4D97-AF65-F5344CB8AC3E}">
        <p14:creationId xmlns:p14="http://schemas.microsoft.com/office/powerpoint/2010/main" val="376248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jpeg"/><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jpeg"/><Relationship Id="rId9" Type="http://schemas.microsoft.com/office/2007/relationships/diagramDrawing" Target="../diagrams/drawing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sace.sa.edu.au/web/modified-subjects/policies"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emf"/><Relationship Id="rId5" Type="http://schemas.microsoft.com/office/2018/10/relationships/comments" Target="../comments/modernComment_4EA_D6E50775.xm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71D4-F54B-A177-8D81-0609ACCAB74A}"/>
              </a:ext>
            </a:extLst>
          </p:cNvPr>
          <p:cNvSpPr>
            <a:spLocks noGrp="1"/>
          </p:cNvSpPr>
          <p:nvPr>
            <p:ph type="title"/>
          </p:nvPr>
        </p:nvSpPr>
        <p:spPr>
          <a:xfrm>
            <a:off x="0" y="1104889"/>
            <a:ext cx="12192000" cy="2852737"/>
          </a:xfrm>
          <a:solidFill>
            <a:srgbClr val="77A737"/>
          </a:solidFill>
        </p:spPr>
        <p:txBody>
          <a:bodyPr anchor="ctr" anchorCtr="0">
            <a:normAutofit/>
          </a:bodyPr>
          <a:lstStyle/>
          <a:p>
            <a:pPr algn="ctr"/>
            <a:r>
              <a:rPr lang="en-AU" sz="4400">
                <a:solidFill>
                  <a:schemeClr val="bg1"/>
                </a:solidFill>
                <a:latin typeface="Roboto Black" pitchFamily="2" charset="0"/>
                <a:ea typeface="Roboto Black" pitchFamily="2" charset="0"/>
              </a:rPr>
              <a:t>Stage 2 Activating Identities and Futures: </a:t>
            </a:r>
            <a:br>
              <a:rPr lang="en-AU" sz="4400">
                <a:solidFill>
                  <a:schemeClr val="bg1"/>
                </a:solidFill>
                <a:latin typeface="Roboto Black" pitchFamily="2" charset="0"/>
                <a:ea typeface="Roboto Black" pitchFamily="2" charset="0"/>
              </a:rPr>
            </a:br>
            <a:r>
              <a:rPr lang="en-AU" sz="4400">
                <a:solidFill>
                  <a:schemeClr val="bg1"/>
                </a:solidFill>
                <a:latin typeface="Roboto Black" pitchFamily="2" charset="0"/>
                <a:ea typeface="Roboto Black" pitchFamily="2" charset="0"/>
              </a:rPr>
              <a:t>Modified</a:t>
            </a:r>
          </a:p>
        </p:txBody>
      </p:sp>
      <p:sp>
        <p:nvSpPr>
          <p:cNvPr id="3" name="TextBox 2">
            <a:extLst>
              <a:ext uri="{FF2B5EF4-FFF2-40B4-BE49-F238E27FC236}">
                <a16:creationId xmlns:a16="http://schemas.microsoft.com/office/drawing/2014/main" id="{2681A2EC-6EE4-B7E7-9D06-457720C8CFED}"/>
              </a:ext>
            </a:extLst>
          </p:cNvPr>
          <p:cNvSpPr txBox="1"/>
          <p:nvPr/>
        </p:nvSpPr>
        <p:spPr>
          <a:xfrm>
            <a:off x="1655064" y="5940474"/>
            <a:ext cx="9226296" cy="646331"/>
          </a:xfrm>
          <a:prstGeom prst="rect">
            <a:avLst/>
          </a:prstGeom>
          <a:noFill/>
        </p:spPr>
        <p:txBody>
          <a:bodyPr wrap="square" rtlCol="0">
            <a:spAutoFit/>
          </a:bodyPr>
          <a:lstStyle/>
          <a:p>
            <a:pPr algn="ctr"/>
            <a:r>
              <a:rPr lang="en-AU" dirty="0"/>
              <a:t>The SACE branded content in this presentation are all publicly available on the SACE website under AIF and EIF resources. This is a small essentials sample of this material.  </a:t>
            </a:r>
          </a:p>
        </p:txBody>
      </p:sp>
    </p:spTree>
    <p:extLst>
      <p:ext uri="{BB962C8B-B14F-4D97-AF65-F5344CB8AC3E}">
        <p14:creationId xmlns:p14="http://schemas.microsoft.com/office/powerpoint/2010/main" val="1806829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4197D4E2-B2F6-F4D8-C020-CEFFCBA8B4E6}"/>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Evidence of learning – “completed”</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3" name="Picture 2">
            <a:extLst>
              <a:ext uri="{FF2B5EF4-FFF2-40B4-BE49-F238E27FC236}">
                <a16:creationId xmlns:a16="http://schemas.microsoft.com/office/drawing/2014/main" id="{2AD7F7B4-3E77-BCED-CCF0-4A45875FB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5" name="Picture 4" descr="A drawing of a person&#10;&#10;Description automatically generated">
            <a:extLst>
              <a:ext uri="{FF2B5EF4-FFF2-40B4-BE49-F238E27FC236}">
                <a16:creationId xmlns:a16="http://schemas.microsoft.com/office/drawing/2014/main" id="{EB0BC1B9-E123-7F46-1F33-B33B9B5FAB57}"/>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grpSp>
        <p:nvGrpSpPr>
          <p:cNvPr id="6" name="Group 5">
            <a:extLst>
              <a:ext uri="{FF2B5EF4-FFF2-40B4-BE49-F238E27FC236}">
                <a16:creationId xmlns:a16="http://schemas.microsoft.com/office/drawing/2014/main" id="{E831FB05-08C6-3FC2-0FBE-01DB7257C4F9}"/>
              </a:ext>
            </a:extLst>
          </p:cNvPr>
          <p:cNvGrpSpPr/>
          <p:nvPr/>
        </p:nvGrpSpPr>
        <p:grpSpPr>
          <a:xfrm>
            <a:off x="8294745" y="1723552"/>
            <a:ext cx="3647624" cy="3810628"/>
            <a:chOff x="8279505" y="2532345"/>
            <a:chExt cx="3647624" cy="3810628"/>
          </a:xfrm>
        </p:grpSpPr>
        <p:sp>
          <p:nvSpPr>
            <p:cNvPr id="7" name="object 3">
              <a:extLst>
                <a:ext uri="{FF2B5EF4-FFF2-40B4-BE49-F238E27FC236}">
                  <a16:creationId xmlns:a16="http://schemas.microsoft.com/office/drawing/2014/main" id="{43F81200-E039-4FCB-B858-2D66660E7B0C}"/>
                </a:ext>
              </a:extLst>
            </p:cNvPr>
            <p:cNvSpPr/>
            <p:nvPr/>
          </p:nvSpPr>
          <p:spPr>
            <a:xfrm>
              <a:off x="8279505" y="2532345"/>
              <a:ext cx="3582695" cy="3754041"/>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AU" sz="12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endParaRPr>
            </a:p>
          </p:txBody>
        </p:sp>
        <p:sp>
          <p:nvSpPr>
            <p:cNvPr id="9" name="TextBox 8">
              <a:extLst>
                <a:ext uri="{FF2B5EF4-FFF2-40B4-BE49-F238E27FC236}">
                  <a16:creationId xmlns:a16="http://schemas.microsoft.com/office/drawing/2014/main" id="{D0F9FD6D-4596-4088-6603-D7C1BDE7BDF1}"/>
                </a:ext>
              </a:extLst>
            </p:cNvPr>
            <p:cNvSpPr txBox="1"/>
            <p:nvPr/>
          </p:nvSpPr>
          <p:spPr>
            <a:xfrm>
              <a:off x="8415184" y="2588932"/>
              <a:ext cx="3511945" cy="375404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6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Exploring Agency and/or futures and/or connections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4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AIF1 Student further explores agency and/or futures and/or connections with others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6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Planning and Implementing Action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4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AIF2 Student further engages with learning activities for a purpose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6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Communicating Evidence of Learning</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4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AIF3 Student communicates evidence of learning in an authentic and personally relevant manner</a:t>
              </a:r>
              <a:endParaRPr kumimoji="0" lang="en-AU" sz="18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endParaRPr>
            </a:p>
          </p:txBody>
        </p:sp>
      </p:grpSp>
      <p:graphicFrame>
        <p:nvGraphicFramePr>
          <p:cNvPr id="11" name="Diagram 10">
            <a:extLst>
              <a:ext uri="{FF2B5EF4-FFF2-40B4-BE49-F238E27FC236}">
                <a16:creationId xmlns:a16="http://schemas.microsoft.com/office/drawing/2014/main" id="{FB789182-9C78-9A19-9E98-098E83744A8F}"/>
              </a:ext>
            </a:extLst>
          </p:cNvPr>
          <p:cNvGraphicFramePr/>
          <p:nvPr/>
        </p:nvGraphicFramePr>
        <p:xfrm>
          <a:off x="629921" y="1240156"/>
          <a:ext cx="7172960" cy="47379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42601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4197D4E2-B2F6-F4D8-C020-CEFFCBA8B4E6}"/>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AIF: Modified </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3" name="Picture 2">
            <a:extLst>
              <a:ext uri="{FF2B5EF4-FFF2-40B4-BE49-F238E27FC236}">
                <a16:creationId xmlns:a16="http://schemas.microsoft.com/office/drawing/2014/main" id="{2AD7F7B4-3E77-BCED-CCF0-4A45875FB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5" name="Picture 4" descr="A drawing of a person&#10;&#10;Description automatically generated">
            <a:extLst>
              <a:ext uri="{FF2B5EF4-FFF2-40B4-BE49-F238E27FC236}">
                <a16:creationId xmlns:a16="http://schemas.microsoft.com/office/drawing/2014/main" id="{EB0BC1B9-E123-7F46-1F33-B33B9B5FAB57}"/>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sp>
        <p:nvSpPr>
          <p:cNvPr id="2" name="Rectangle: Rounded Corners 1">
            <a:extLst>
              <a:ext uri="{FF2B5EF4-FFF2-40B4-BE49-F238E27FC236}">
                <a16:creationId xmlns:a16="http://schemas.microsoft.com/office/drawing/2014/main" id="{F798D7B7-7ED8-1DC2-08EC-C57DFA3BD9E4}"/>
              </a:ext>
            </a:extLst>
          </p:cNvPr>
          <p:cNvSpPr/>
          <p:nvPr/>
        </p:nvSpPr>
        <p:spPr>
          <a:xfrm>
            <a:off x="610238" y="1589977"/>
            <a:ext cx="4413017" cy="3787872"/>
          </a:xfrm>
          <a:prstGeom prst="roundRect">
            <a:avLst/>
          </a:prstGeom>
          <a:solidFill>
            <a:schemeClr val="accent6">
              <a:lumMod val="20000"/>
              <a:lumOff val="80000"/>
            </a:schemeClr>
          </a:solidFill>
          <a:ln w="38100">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solidFill>
                  <a:schemeClr val="tx1"/>
                </a:solidFill>
                <a:latin typeface="Roboto" panose="02000000000000000000" pitchFamily="2" charset="0"/>
                <a:ea typeface="Roboto" panose="02000000000000000000" pitchFamily="2" charset="0"/>
              </a:rPr>
              <a:t>Schools </a:t>
            </a:r>
            <a:r>
              <a:rPr lang="en-US" b="1">
                <a:solidFill>
                  <a:schemeClr val="tx1"/>
                </a:solidFill>
                <a:latin typeface="Roboto" panose="02000000000000000000" pitchFamily="2" charset="0"/>
                <a:ea typeface="Roboto" panose="02000000000000000000" pitchFamily="2" charset="0"/>
              </a:rPr>
              <a:t>know their students best </a:t>
            </a:r>
            <a:r>
              <a:rPr lang="en-US">
                <a:solidFill>
                  <a:schemeClr val="tx1"/>
                </a:solidFill>
                <a:latin typeface="Roboto" panose="02000000000000000000" pitchFamily="2" charset="0"/>
                <a:ea typeface="Roboto" panose="02000000000000000000" pitchFamily="2" charset="0"/>
              </a:rPr>
              <a:t>and, as such, are best placed to identify and implement reasonable adjustments for students with disability. Schools are responsible for recording decisions about </a:t>
            </a:r>
            <a:r>
              <a:rPr lang="en-US" b="1">
                <a:solidFill>
                  <a:schemeClr val="tx1"/>
                </a:solidFill>
                <a:latin typeface="Roboto" panose="02000000000000000000" pitchFamily="2" charset="0"/>
                <a:ea typeface="Roboto" panose="02000000000000000000" pitchFamily="2" charset="0"/>
              </a:rPr>
              <a:t>eligibility</a:t>
            </a:r>
            <a:r>
              <a:rPr lang="en-US">
                <a:solidFill>
                  <a:schemeClr val="tx1"/>
                </a:solidFill>
                <a:latin typeface="Roboto" panose="02000000000000000000" pitchFamily="2" charset="0"/>
                <a:ea typeface="Roboto" panose="02000000000000000000" pitchFamily="2" charset="0"/>
              </a:rPr>
              <a:t> for </a:t>
            </a:r>
            <a:r>
              <a:rPr lang="en-US" b="1">
                <a:solidFill>
                  <a:schemeClr val="tx1"/>
                </a:solidFill>
                <a:latin typeface="Roboto" panose="02000000000000000000" pitchFamily="2" charset="0"/>
                <a:ea typeface="Roboto" panose="02000000000000000000" pitchFamily="2" charset="0"/>
              </a:rPr>
              <a:t>modified</a:t>
            </a:r>
            <a:r>
              <a:rPr lang="en-US">
                <a:solidFill>
                  <a:schemeClr val="tx1"/>
                </a:solidFill>
                <a:latin typeface="Roboto" panose="02000000000000000000" pitchFamily="2" charset="0"/>
                <a:ea typeface="Roboto" panose="02000000000000000000" pitchFamily="2" charset="0"/>
              </a:rPr>
              <a:t> subjects in Schools Online. Schools can seek advice from the SACE Board to support the </a:t>
            </a:r>
            <a:r>
              <a:rPr lang="en-US" b="1">
                <a:solidFill>
                  <a:schemeClr val="tx1"/>
                </a:solidFill>
                <a:latin typeface="Roboto" panose="02000000000000000000" pitchFamily="2" charset="0"/>
                <a:ea typeface="Roboto" panose="02000000000000000000" pitchFamily="2" charset="0"/>
              </a:rPr>
              <a:t>fair</a:t>
            </a:r>
            <a:r>
              <a:rPr lang="en-US">
                <a:solidFill>
                  <a:schemeClr val="tx1"/>
                </a:solidFill>
                <a:latin typeface="Roboto" panose="02000000000000000000" pitchFamily="2" charset="0"/>
                <a:ea typeface="Roboto" panose="02000000000000000000" pitchFamily="2" charset="0"/>
              </a:rPr>
              <a:t> and </a:t>
            </a:r>
            <a:r>
              <a:rPr lang="en-US" b="1">
                <a:solidFill>
                  <a:schemeClr val="tx1"/>
                </a:solidFill>
                <a:latin typeface="Roboto" panose="02000000000000000000" pitchFamily="2" charset="0"/>
                <a:ea typeface="Roboto" panose="02000000000000000000" pitchFamily="2" charset="0"/>
              </a:rPr>
              <a:t>equitable</a:t>
            </a:r>
            <a:r>
              <a:rPr lang="en-US">
                <a:solidFill>
                  <a:schemeClr val="tx1"/>
                </a:solidFill>
                <a:latin typeface="Roboto" panose="02000000000000000000" pitchFamily="2" charset="0"/>
                <a:ea typeface="Roboto" panose="02000000000000000000" pitchFamily="2" charset="0"/>
              </a:rPr>
              <a:t> management of modified subjects’ eligibility</a:t>
            </a:r>
          </a:p>
        </p:txBody>
      </p:sp>
      <p:graphicFrame>
        <p:nvGraphicFramePr>
          <p:cNvPr id="6" name="Diagram 5">
            <a:extLst>
              <a:ext uri="{FF2B5EF4-FFF2-40B4-BE49-F238E27FC236}">
                <a16:creationId xmlns:a16="http://schemas.microsoft.com/office/drawing/2014/main" id="{CD9C1225-9376-802C-7A02-F5808E9B2555}"/>
              </a:ext>
            </a:extLst>
          </p:cNvPr>
          <p:cNvGraphicFramePr/>
          <p:nvPr/>
        </p:nvGraphicFramePr>
        <p:xfrm>
          <a:off x="5503686" y="1391352"/>
          <a:ext cx="6106160" cy="40752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68158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4197D4E2-B2F6-F4D8-C020-CEFFCBA8B4E6}"/>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Enrolment implications</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3" name="Picture 2">
            <a:extLst>
              <a:ext uri="{FF2B5EF4-FFF2-40B4-BE49-F238E27FC236}">
                <a16:creationId xmlns:a16="http://schemas.microsoft.com/office/drawing/2014/main" id="{2AD7F7B4-3E77-BCED-CCF0-4A45875FB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5" name="Picture 4" descr="A drawing of a person&#10;&#10;Description automatically generated">
            <a:extLst>
              <a:ext uri="{FF2B5EF4-FFF2-40B4-BE49-F238E27FC236}">
                <a16:creationId xmlns:a16="http://schemas.microsoft.com/office/drawing/2014/main" id="{EB0BC1B9-E123-7F46-1F33-B33B9B5FAB57}"/>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sp>
        <p:nvSpPr>
          <p:cNvPr id="6" name="TextBox 5">
            <a:extLst>
              <a:ext uri="{FF2B5EF4-FFF2-40B4-BE49-F238E27FC236}">
                <a16:creationId xmlns:a16="http://schemas.microsoft.com/office/drawing/2014/main" id="{63A9CF09-2A1D-B3F4-AA8B-60A10C1C1F20}"/>
              </a:ext>
            </a:extLst>
          </p:cNvPr>
          <p:cNvSpPr txBox="1"/>
          <p:nvPr/>
        </p:nvSpPr>
        <p:spPr>
          <a:xfrm>
            <a:off x="1326291" y="1403569"/>
            <a:ext cx="10015506" cy="2215991"/>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AU" sz="2400" b="0" i="1" u="none" strike="noStrike" kern="1200" cap="none" spc="0" normalizeH="0" baseline="0" noProof="0">
                <a:ln>
                  <a:noFill/>
                </a:ln>
                <a:solidFill>
                  <a:srgbClr val="000000"/>
                </a:solidFill>
                <a:effectLst/>
                <a:uLnTx/>
                <a:uFillTx/>
                <a:latin typeface="Roboto" panose="02000000000000000000" pitchFamily="2" charset="0"/>
                <a:ea typeface="Calibri" panose="020F0502020204030204" pitchFamily="34" charset="0"/>
                <a:cs typeface="Times New Roman" panose="02020603050405020304" pitchFamily="18" charset="0"/>
              </a:rPr>
              <a:t>“Access to </a:t>
            </a:r>
            <a:r>
              <a:rPr kumimoji="0" lang="en-AU" sz="2400" b="0" i="1" u="none" strike="noStrike" kern="1200" cap="none" spc="0" normalizeH="0" baseline="0" noProof="0">
                <a:ln>
                  <a:noFill/>
                </a:ln>
                <a:solidFill>
                  <a:srgbClr val="000000"/>
                </a:solidFill>
                <a:effectLst/>
                <a:uLnTx/>
                <a:uFillTx/>
                <a:latin typeface="Roboto" panose="02000000000000000000" pitchFamily="2" charset="0"/>
                <a:ea typeface="+mn-ea"/>
                <a:cs typeface="Times New Roman" panose="02020603050405020304" pitchFamily="18" charset="0"/>
              </a:rPr>
              <a:t>modified subjects is intended for the small number of students with </a:t>
            </a:r>
            <a:r>
              <a:rPr kumimoji="0" lang="en-AU" sz="2400" b="0" i="1" u="none" strike="noStrike" kern="1200" cap="none" spc="0" normalizeH="0" baseline="0" noProof="0">
                <a:ln>
                  <a:noFill/>
                </a:ln>
                <a:solidFill>
                  <a:srgbClr val="000000"/>
                </a:solidFill>
                <a:effectLst/>
                <a:uLnTx/>
                <a:uFillTx/>
                <a:latin typeface="Roboto" panose="02000000000000000000" pitchFamily="2" charset="0"/>
                <a:ea typeface="Calibri" panose="020F0502020204030204" pitchFamily="34" charset="0"/>
                <a:cs typeface="Times New Roman" panose="02020603050405020304" pitchFamily="18" charset="0"/>
              </a:rPr>
              <a:t>significant disabilities whose learning needs cannot be met through differentiation and reasonable adjustments in curriculum and/or assessment in SACE subjects under the Board’s Special Provisions in Curriculum and Assessment Policy.” </a:t>
            </a:r>
            <a:r>
              <a:rPr kumimoji="0" lang="en-AU" sz="1800" b="0" i="1" u="none" strike="noStrike" kern="1200" cap="none" spc="0" normalizeH="0" baseline="0" noProof="0">
                <a:ln>
                  <a:noFill/>
                </a:ln>
                <a:solidFill>
                  <a:srgbClr val="000000"/>
                </a:solidFill>
                <a:effectLst/>
                <a:uLnTx/>
                <a:uFillTx/>
                <a:latin typeface="Roboto" panose="02000000000000000000" pitchFamily="2" charset="0"/>
                <a:ea typeface="Calibri" panose="020F0502020204030204" pitchFamily="34" charset="0"/>
                <a:cs typeface="Times New Roman" panose="02020603050405020304" pitchFamily="18" charset="0"/>
              </a:rPr>
              <a:t>(</a:t>
            </a:r>
            <a:r>
              <a:rPr kumimoji="0" lang="en-AU"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SACE Modified Subjects Policy </a:t>
            </a:r>
            <a:r>
              <a:rPr kumimoji="0" lang="en-AU"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rPr>
              <a:t>https://www.sace.sa.edu.au/web/modified-subjects/policies</a:t>
            </a:r>
            <a:r>
              <a:rPr kumimoji="0" lang="en-AU"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AU" sz="24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0E67362C-58AA-6DCB-84E6-B6F7F42E02B8}"/>
              </a:ext>
            </a:extLst>
          </p:cNvPr>
          <p:cNvSpPr/>
          <p:nvPr/>
        </p:nvSpPr>
        <p:spPr>
          <a:xfrm>
            <a:off x="1326291" y="3807529"/>
            <a:ext cx="9539417" cy="163109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6695"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chemeClr val="tx1"/>
                </a:solidFill>
                <a:effectLst/>
                <a:uLnTx/>
                <a:uFillTx/>
                <a:latin typeface="Calibri" panose="020F0502020204030204"/>
                <a:ea typeface="+mn-lt"/>
                <a:cs typeface="Calibri" panose="020F0502020204030204"/>
              </a:rPr>
              <a:t>'This student has fulfilled the requirements of this </a:t>
            </a:r>
          </a:p>
          <a:p>
            <a:pPr marL="226695"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chemeClr val="tx1"/>
                </a:solidFill>
                <a:effectLst/>
                <a:uLnTx/>
                <a:uFillTx/>
                <a:latin typeface="Calibri" panose="020F0502020204030204"/>
                <a:ea typeface="+mn-lt"/>
                <a:cs typeface="Calibri" panose="020F0502020204030204"/>
              </a:rPr>
              <a:t>qualification using one or more modified subjects.’</a:t>
            </a:r>
          </a:p>
        </p:txBody>
      </p:sp>
    </p:spTree>
    <p:extLst>
      <p:ext uri="{BB962C8B-B14F-4D97-AF65-F5344CB8AC3E}">
        <p14:creationId xmlns:p14="http://schemas.microsoft.com/office/powerpoint/2010/main" val="92516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4197D4E2-B2F6-F4D8-C020-CEFFCBA8B4E6}"/>
              </a:ext>
            </a:extLst>
          </p:cNvPr>
          <p:cNvSpPr txBox="1"/>
          <p:nvPr/>
        </p:nvSpPr>
        <p:spPr>
          <a:xfrm>
            <a:off x="0" y="236414"/>
            <a:ext cx="12192000" cy="614270"/>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38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NCCD and SACE Flexibilities Framework</a:t>
            </a:r>
            <a:endParaRPr kumimoji="0" lang="en-US" sz="38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3" name="Picture 2">
            <a:extLst>
              <a:ext uri="{FF2B5EF4-FFF2-40B4-BE49-F238E27FC236}">
                <a16:creationId xmlns:a16="http://schemas.microsoft.com/office/drawing/2014/main" id="{2AD7F7B4-3E77-BCED-CCF0-4A45875FB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5" name="Picture 4" descr="A drawing of a person&#10;&#10;Description automatically generated">
            <a:extLst>
              <a:ext uri="{FF2B5EF4-FFF2-40B4-BE49-F238E27FC236}">
                <a16:creationId xmlns:a16="http://schemas.microsoft.com/office/drawing/2014/main" id="{EB0BC1B9-E123-7F46-1F33-B33B9B5FAB57}"/>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graphicFrame>
        <p:nvGraphicFramePr>
          <p:cNvPr id="2" name="Table 6">
            <a:extLst>
              <a:ext uri="{FF2B5EF4-FFF2-40B4-BE49-F238E27FC236}">
                <a16:creationId xmlns:a16="http://schemas.microsoft.com/office/drawing/2014/main" id="{6EFF99C9-BA35-8DB3-C634-D2DAFB45ABC1}"/>
              </a:ext>
            </a:extLst>
          </p:cNvPr>
          <p:cNvGraphicFramePr>
            <a:graphicFrameLocks noGrp="1"/>
          </p:cNvGraphicFramePr>
          <p:nvPr/>
        </p:nvGraphicFramePr>
        <p:xfrm>
          <a:off x="275272" y="1122281"/>
          <a:ext cx="11641455" cy="4584227"/>
        </p:xfrm>
        <a:graphic>
          <a:graphicData uri="http://schemas.openxmlformats.org/drawingml/2006/table">
            <a:tbl>
              <a:tblPr firstRow="1" bandRow="1">
                <a:tableStyleId>{68D230F3-CF80-4859-8CE7-A43EE81993B5}</a:tableStyleId>
              </a:tblPr>
              <a:tblGrid>
                <a:gridCol w="2328291">
                  <a:extLst>
                    <a:ext uri="{9D8B030D-6E8A-4147-A177-3AD203B41FA5}">
                      <a16:colId xmlns:a16="http://schemas.microsoft.com/office/drawing/2014/main" val="802354447"/>
                    </a:ext>
                  </a:extLst>
                </a:gridCol>
                <a:gridCol w="2328291">
                  <a:extLst>
                    <a:ext uri="{9D8B030D-6E8A-4147-A177-3AD203B41FA5}">
                      <a16:colId xmlns:a16="http://schemas.microsoft.com/office/drawing/2014/main" val="3044116406"/>
                    </a:ext>
                  </a:extLst>
                </a:gridCol>
                <a:gridCol w="2328291">
                  <a:extLst>
                    <a:ext uri="{9D8B030D-6E8A-4147-A177-3AD203B41FA5}">
                      <a16:colId xmlns:a16="http://schemas.microsoft.com/office/drawing/2014/main" val="3453731557"/>
                    </a:ext>
                  </a:extLst>
                </a:gridCol>
                <a:gridCol w="2328291">
                  <a:extLst>
                    <a:ext uri="{9D8B030D-6E8A-4147-A177-3AD203B41FA5}">
                      <a16:colId xmlns:a16="http://schemas.microsoft.com/office/drawing/2014/main" val="2935877536"/>
                    </a:ext>
                  </a:extLst>
                </a:gridCol>
                <a:gridCol w="2328291">
                  <a:extLst>
                    <a:ext uri="{9D8B030D-6E8A-4147-A177-3AD203B41FA5}">
                      <a16:colId xmlns:a16="http://schemas.microsoft.com/office/drawing/2014/main" val="4175511777"/>
                    </a:ext>
                  </a:extLst>
                </a:gridCol>
              </a:tblGrid>
              <a:tr h="463245">
                <a:tc gridSpan="5">
                  <a:txBody>
                    <a:bodyPr/>
                    <a:lstStyle/>
                    <a:p>
                      <a:pPr algn="ctr"/>
                      <a:r>
                        <a:rPr lang="en-US">
                          <a:latin typeface="Roboto"/>
                          <a:ea typeface="Roboto"/>
                        </a:rPr>
                        <a:t>Levels of Adjustment</a:t>
                      </a:r>
                      <a:endParaRPr lang="en-AU">
                        <a:latin typeface="Roboto"/>
                        <a:ea typeface="Roboto"/>
                      </a:endParaRPr>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913648213"/>
                  </a:ext>
                </a:extLst>
              </a:tr>
              <a:tr h="15911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a:latin typeface="Roboto"/>
                          <a:ea typeface="Roboto"/>
                        </a:rPr>
                        <a:t>NCCD Levels of Adjustment</a:t>
                      </a:r>
                      <a:endParaRPr lang="en-AU" sz="1600" b="1">
                        <a:latin typeface="Roboto"/>
                        <a:ea typeface="Roboto"/>
                      </a:endParaRPr>
                    </a:p>
                  </a:txBody>
                  <a:tcPr>
                    <a:solidFill>
                      <a:schemeClr val="bg1">
                        <a:alpha val="20000"/>
                      </a:schemeClr>
                    </a:solidFill>
                  </a:tcPr>
                </a:tc>
                <a:tc>
                  <a:txBody>
                    <a:bodyPr/>
                    <a:lstStyle/>
                    <a:p>
                      <a:r>
                        <a:rPr lang="en-US" sz="1600">
                          <a:latin typeface="Roboto"/>
                          <a:ea typeface="Roboto"/>
                        </a:rPr>
                        <a:t>Support provided within Quality Differentiated Teaching Practices (QDTP)</a:t>
                      </a:r>
                      <a:endParaRPr lang="en-AU" sz="1600">
                        <a:latin typeface="Roboto"/>
                        <a:ea typeface="Roboto"/>
                      </a:endParaRPr>
                    </a:p>
                  </a:txBody>
                  <a:tcPr>
                    <a:solidFill>
                      <a:schemeClr val="accent6">
                        <a:lumMod val="20000"/>
                        <a:lumOff val="80000"/>
                      </a:schemeClr>
                    </a:solidFill>
                  </a:tcPr>
                </a:tc>
                <a:tc>
                  <a:txBody>
                    <a:bodyPr/>
                    <a:lstStyle/>
                    <a:p>
                      <a:r>
                        <a:rPr lang="en-US" sz="1600">
                          <a:latin typeface="Roboto"/>
                          <a:ea typeface="Roboto"/>
                        </a:rPr>
                        <a:t>Supplementary Adjustments</a:t>
                      </a:r>
                      <a:endParaRPr lang="en-AU" sz="1600">
                        <a:latin typeface="Roboto"/>
                        <a:ea typeface="Roboto"/>
                      </a:endParaRPr>
                    </a:p>
                  </a:txBody>
                  <a:tcPr>
                    <a:solidFill>
                      <a:schemeClr val="accent6">
                        <a:lumMod val="40000"/>
                        <a:lumOff val="60000"/>
                      </a:schemeClr>
                    </a:solidFill>
                  </a:tcPr>
                </a:tc>
                <a:tc>
                  <a:txBody>
                    <a:bodyPr/>
                    <a:lstStyle/>
                    <a:p>
                      <a:r>
                        <a:rPr lang="en-US" sz="1600">
                          <a:latin typeface="Roboto"/>
                          <a:ea typeface="Roboto"/>
                        </a:rPr>
                        <a:t>Substantial Adjustments</a:t>
                      </a:r>
                      <a:endParaRPr lang="en-AU" sz="1600">
                        <a:latin typeface="Roboto"/>
                        <a:ea typeface="Roboto"/>
                      </a:endParaRPr>
                    </a:p>
                  </a:txBody>
                  <a:tcPr>
                    <a:solidFill>
                      <a:schemeClr val="accent6">
                        <a:lumMod val="60000"/>
                        <a:lumOff val="40000"/>
                      </a:schemeClr>
                    </a:solidFill>
                  </a:tcPr>
                </a:tc>
                <a:tc>
                  <a:txBody>
                    <a:bodyPr/>
                    <a:lstStyle/>
                    <a:p>
                      <a:r>
                        <a:rPr lang="en-US" sz="1600">
                          <a:latin typeface="Roboto"/>
                          <a:ea typeface="Roboto"/>
                        </a:rPr>
                        <a:t>Extensive Adjustments</a:t>
                      </a:r>
                      <a:endParaRPr lang="en-AU" sz="1600">
                        <a:latin typeface="Roboto"/>
                        <a:ea typeface="Roboto"/>
                      </a:endParaRPr>
                    </a:p>
                  </a:txBody>
                  <a:tcPr>
                    <a:solidFill>
                      <a:schemeClr val="accent6">
                        <a:lumMod val="75000"/>
                      </a:schemeClr>
                    </a:solidFill>
                  </a:tcPr>
                </a:tc>
                <a:extLst>
                  <a:ext uri="{0D108BD9-81ED-4DB2-BD59-A6C34878D82A}">
                    <a16:rowId xmlns:a16="http://schemas.microsoft.com/office/drawing/2014/main" val="3508847441"/>
                  </a:ext>
                </a:extLst>
              </a:tr>
              <a:tr h="2202089">
                <a:tc>
                  <a:txBody>
                    <a:bodyPr/>
                    <a:lstStyle/>
                    <a:p>
                      <a:r>
                        <a:rPr lang="en-US" sz="1600" b="1">
                          <a:latin typeface="Roboto"/>
                          <a:ea typeface="Roboto"/>
                        </a:rPr>
                        <a:t>SACE Flexibilities Framework</a:t>
                      </a:r>
                      <a:endParaRPr lang="en-AU" sz="1600" b="1">
                        <a:latin typeface="Roboto"/>
                        <a:ea typeface="Roboto"/>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latin typeface="Roboto"/>
                          <a:ea typeface="Roboto"/>
                        </a:rPr>
                        <a:t>Quality Differentiation through Flexible Subject options and </a:t>
                      </a:r>
                      <a:r>
                        <a:rPr lang="en-US" sz="1600" b="1">
                          <a:latin typeface="Roboto"/>
                          <a:ea typeface="Roboto"/>
                        </a:rPr>
                        <a:t>Reasonable Adjustments</a:t>
                      </a:r>
                      <a:endParaRPr lang="en-US" sz="1600" b="1">
                        <a:latin typeface="Roboto" panose="02000000000000000000" pitchFamily="2" charset="0"/>
                        <a:ea typeface="Roboto" panose="02000000000000000000" pitchFamily="2" charset="0"/>
                      </a:endParaRPr>
                    </a:p>
                    <a:p>
                      <a:endParaRPr lang="en-AU" sz="1600">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Roboto"/>
                          <a:ea typeface="Roboto"/>
                        </a:rPr>
                        <a:t>Special Provisions</a:t>
                      </a:r>
                      <a:endParaRPr lang="en-AU" sz="1600" b="1">
                        <a:latin typeface="Roboto"/>
                        <a:ea typeface="Roboto"/>
                      </a:endParaRPr>
                    </a:p>
                    <a:p>
                      <a:endParaRPr lang="en-AU" sz="1600">
                        <a:latin typeface="Roboto" panose="02000000000000000000" pitchFamily="2" charset="0"/>
                        <a:ea typeface="Roboto" panose="02000000000000000000" pitchFamily="2"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latin typeface="Roboto"/>
                          <a:ea typeface="Roboto"/>
                        </a:rPr>
                        <a:t>Quality Differentiation through Flexible Subject options and </a:t>
                      </a:r>
                      <a:r>
                        <a:rPr lang="en-US" sz="1600" b="1">
                          <a:latin typeface="Roboto"/>
                          <a:ea typeface="Roboto"/>
                        </a:rPr>
                        <a:t>Reasonable Adjustments</a:t>
                      </a:r>
                      <a:endParaRPr lang="en-US" sz="1600" b="1">
                        <a:latin typeface="Roboto" panose="02000000000000000000" pitchFamily="2" charset="0"/>
                        <a:ea typeface="Roboto" panose="02000000000000000000" pitchFamily="2"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a:latin typeface="Roboto" panose="02000000000000000000" pitchFamily="2" charset="0"/>
                        <a:ea typeface="Roboto" panose="02000000000000000000" pitchFamily="2"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a:latin typeface="Roboto"/>
                          <a:ea typeface="Roboto"/>
                        </a:rPr>
                        <a:t>Special Provisions</a:t>
                      </a:r>
                      <a:endParaRPr lang="en-AU" sz="1600" b="1">
                        <a:latin typeface="Roboto"/>
                        <a:ea typeface="Roboto"/>
                      </a:endParaRPr>
                    </a:p>
                    <a:p>
                      <a:endParaRPr lang="en-AU" sz="1600">
                        <a:latin typeface="Roboto" panose="02000000000000000000" pitchFamily="2" charset="0"/>
                        <a:ea typeface="Roboto" panose="02000000000000000000" pitchFamily="2"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latin typeface="Roboto"/>
                          <a:ea typeface="Roboto"/>
                        </a:rPr>
                        <a:t>Quality Differentiation through Flexible Subject options and </a:t>
                      </a:r>
                      <a:r>
                        <a:rPr lang="en-US" sz="1600" b="1">
                          <a:latin typeface="Roboto"/>
                          <a:ea typeface="Roboto"/>
                        </a:rPr>
                        <a:t>Reasonable Adjustments</a:t>
                      </a:r>
                      <a:endParaRPr lang="en-US" sz="1600" b="1">
                        <a:latin typeface="Roboto" panose="02000000000000000000" pitchFamily="2" charset="0"/>
                        <a:ea typeface="Roboto" panose="02000000000000000000" pitchFamily="2"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a:latin typeface="Roboto" panose="02000000000000000000" pitchFamily="2" charset="0"/>
                        <a:ea typeface="Roboto" panose="02000000000000000000" pitchFamily="2"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a:latin typeface="Roboto"/>
                          <a:ea typeface="Roboto"/>
                        </a:rPr>
                        <a:t>Special Provisions</a:t>
                      </a:r>
                      <a:endParaRPr lang="en-AU" sz="1600" b="1">
                        <a:latin typeface="Roboto"/>
                        <a:ea typeface="Roboto"/>
                      </a:endParaRPr>
                    </a:p>
                    <a:p>
                      <a:pPr algn="l"/>
                      <a:endParaRPr lang="en-AU" sz="1600">
                        <a:latin typeface="Roboto"/>
                        <a:ea typeface="Roboto"/>
                      </a:endParaRPr>
                    </a:p>
                    <a:p>
                      <a:pPr algn="l"/>
                      <a:r>
                        <a:rPr lang="en-AU" sz="1600" b="1">
                          <a:latin typeface="Roboto"/>
                          <a:ea typeface="Roboto"/>
                        </a:rPr>
                        <a:t>Modified Subjects </a:t>
                      </a:r>
                    </a:p>
                    <a:p>
                      <a:endParaRPr lang="en-AU" sz="1600">
                        <a:latin typeface="Roboto" panose="02000000000000000000" pitchFamily="2" charset="0"/>
                        <a:ea typeface="Roboto" panose="02000000000000000000" pitchFamily="2"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latin typeface="Roboto"/>
                          <a:ea typeface="Roboto"/>
                        </a:rPr>
                        <a:t>Quality Differentiation through Flexible Subject options and </a:t>
                      </a:r>
                      <a:r>
                        <a:rPr lang="en-US" sz="1600" b="1">
                          <a:latin typeface="Roboto"/>
                          <a:ea typeface="Roboto"/>
                        </a:rPr>
                        <a:t>Reasonable Adjustments</a:t>
                      </a:r>
                      <a:endParaRPr lang="en-US" sz="1600" b="1">
                        <a:latin typeface="Roboto" panose="02000000000000000000" pitchFamily="2" charset="0"/>
                        <a:ea typeface="Roboto" panose="02000000000000000000" pitchFamily="2"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a:latin typeface="Roboto" panose="02000000000000000000" pitchFamily="2" charset="0"/>
                        <a:ea typeface="Roboto" panose="02000000000000000000" pitchFamily="2"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a:latin typeface="Roboto"/>
                          <a:ea typeface="Roboto"/>
                        </a:rPr>
                        <a:t>Special Provisions</a:t>
                      </a:r>
                      <a:endParaRPr lang="en-AU" sz="1600" b="1">
                        <a:latin typeface="Roboto"/>
                        <a:ea typeface="Roboto"/>
                      </a:endParaRPr>
                    </a:p>
                    <a:p>
                      <a:pPr algn="l"/>
                      <a:endParaRPr lang="en-AU" sz="1600">
                        <a:latin typeface="Roboto"/>
                        <a:ea typeface="Roboto"/>
                      </a:endParaRPr>
                    </a:p>
                    <a:p>
                      <a:pPr algn="l"/>
                      <a:r>
                        <a:rPr lang="en-AU" sz="1600" b="1">
                          <a:latin typeface="Roboto"/>
                          <a:ea typeface="Roboto"/>
                        </a:rPr>
                        <a:t>Modified Subjects </a:t>
                      </a:r>
                    </a:p>
                    <a:p>
                      <a:endParaRPr lang="en-AU" sz="160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299631232"/>
                  </a:ext>
                </a:extLst>
              </a:tr>
            </a:tbl>
          </a:graphicData>
        </a:graphic>
      </p:graphicFrame>
    </p:spTree>
    <p:extLst>
      <p:ext uri="{BB962C8B-B14F-4D97-AF65-F5344CB8AC3E}">
        <p14:creationId xmlns:p14="http://schemas.microsoft.com/office/powerpoint/2010/main" val="4021137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34873FA-B178-2A2B-E674-1B577E3871B5}"/>
              </a:ext>
            </a:extLst>
          </p:cNvPr>
          <p:cNvGraphicFramePr/>
          <p:nvPr>
            <p:extLst>
              <p:ext uri="{D42A27DB-BD31-4B8C-83A1-F6EECF244321}">
                <p14:modId xmlns:p14="http://schemas.microsoft.com/office/powerpoint/2010/main" val="2667176363"/>
              </p:ext>
            </p:extLst>
          </p:nvPr>
        </p:nvGraphicFramePr>
        <p:xfrm>
          <a:off x="2747581" y="841248"/>
          <a:ext cx="7402259" cy="4967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tar: 5 Points 5">
            <a:extLst>
              <a:ext uri="{FF2B5EF4-FFF2-40B4-BE49-F238E27FC236}">
                <a16:creationId xmlns:a16="http://schemas.microsoft.com/office/drawing/2014/main" id="{D8B58A37-0A62-E904-4895-ADED049AB971}"/>
              </a:ext>
            </a:extLst>
          </p:cNvPr>
          <p:cNvSpPr/>
          <p:nvPr/>
        </p:nvSpPr>
        <p:spPr>
          <a:xfrm>
            <a:off x="6201060" y="3324987"/>
            <a:ext cx="495300" cy="514350"/>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9" name="TextBox 8">
            <a:extLst>
              <a:ext uri="{FF2B5EF4-FFF2-40B4-BE49-F238E27FC236}">
                <a16:creationId xmlns:a16="http://schemas.microsoft.com/office/drawing/2014/main" id="{B4EBF79C-7C48-D4D0-4B13-DFC57E3C1007}"/>
              </a:ext>
            </a:extLst>
          </p:cNvPr>
          <p:cNvSpPr txBox="1"/>
          <p:nvPr/>
        </p:nvSpPr>
        <p:spPr>
          <a:xfrm>
            <a:off x="1552860" y="841248"/>
            <a:ext cx="4218432" cy="1815882"/>
          </a:xfrm>
          <a:prstGeom prst="rect">
            <a:avLst/>
          </a:prstGeom>
          <a:noFill/>
        </p:spPr>
        <p:txBody>
          <a:bodyPr wrap="square" rtlCol="0">
            <a:spAutoFit/>
          </a:bodyPr>
          <a:lstStyle/>
          <a:p>
            <a:r>
              <a:rPr lang="en-AU" sz="2800" b="1" dirty="0">
                <a:solidFill>
                  <a:schemeClr val="accent5">
                    <a:lumMod val="75000"/>
                  </a:schemeClr>
                </a:solidFill>
              </a:rPr>
              <a:t>What does the student WANT to do? </a:t>
            </a:r>
          </a:p>
          <a:p>
            <a:r>
              <a:rPr lang="en-AU" sz="2800" b="1" dirty="0">
                <a:solidFill>
                  <a:schemeClr val="accent5">
                    <a:lumMod val="75000"/>
                  </a:schemeClr>
                </a:solidFill>
              </a:rPr>
              <a:t>What motivates the student to learn?</a:t>
            </a:r>
          </a:p>
        </p:txBody>
      </p:sp>
      <p:sp>
        <p:nvSpPr>
          <p:cNvPr id="10" name="TextBox 9">
            <a:extLst>
              <a:ext uri="{FF2B5EF4-FFF2-40B4-BE49-F238E27FC236}">
                <a16:creationId xmlns:a16="http://schemas.microsoft.com/office/drawing/2014/main" id="{C4FEE9D7-4E51-0E51-8F01-FA179C173DEC}"/>
              </a:ext>
            </a:extLst>
          </p:cNvPr>
          <p:cNvSpPr txBox="1"/>
          <p:nvPr/>
        </p:nvSpPr>
        <p:spPr>
          <a:xfrm>
            <a:off x="72696" y="3992844"/>
            <a:ext cx="4334712" cy="1815882"/>
          </a:xfrm>
          <a:prstGeom prst="rect">
            <a:avLst/>
          </a:prstGeom>
          <a:noFill/>
        </p:spPr>
        <p:txBody>
          <a:bodyPr wrap="square" rtlCol="0">
            <a:spAutoFit/>
          </a:bodyPr>
          <a:lstStyle/>
          <a:p>
            <a:r>
              <a:rPr lang="en-AU" sz="2800" b="1" dirty="0">
                <a:solidFill>
                  <a:schemeClr val="accent6">
                    <a:lumMod val="75000"/>
                  </a:schemeClr>
                </a:solidFill>
              </a:rPr>
              <a:t>What does the student NEED for their future?</a:t>
            </a:r>
          </a:p>
          <a:p>
            <a:r>
              <a:rPr lang="en-AU" sz="2800" b="1" dirty="0">
                <a:solidFill>
                  <a:schemeClr val="accent6">
                    <a:lumMod val="75000"/>
                  </a:schemeClr>
                </a:solidFill>
              </a:rPr>
              <a:t>How will developing Agency help?</a:t>
            </a:r>
          </a:p>
        </p:txBody>
      </p:sp>
      <p:sp>
        <p:nvSpPr>
          <p:cNvPr id="11" name="TextBox 10">
            <a:extLst>
              <a:ext uri="{FF2B5EF4-FFF2-40B4-BE49-F238E27FC236}">
                <a16:creationId xmlns:a16="http://schemas.microsoft.com/office/drawing/2014/main" id="{631DD02D-CD4D-5C9E-C05B-5CF432490254}"/>
              </a:ext>
            </a:extLst>
          </p:cNvPr>
          <p:cNvSpPr txBox="1"/>
          <p:nvPr/>
        </p:nvSpPr>
        <p:spPr>
          <a:xfrm>
            <a:off x="8129521" y="1168146"/>
            <a:ext cx="3634500" cy="1815882"/>
          </a:xfrm>
          <a:prstGeom prst="rect">
            <a:avLst/>
          </a:prstGeom>
          <a:noFill/>
        </p:spPr>
        <p:txBody>
          <a:bodyPr wrap="square" rtlCol="0">
            <a:spAutoFit/>
          </a:bodyPr>
          <a:lstStyle/>
          <a:p>
            <a:r>
              <a:rPr lang="en-AU" sz="2800" b="1" dirty="0">
                <a:solidFill>
                  <a:schemeClr val="accent4">
                    <a:lumMod val="75000"/>
                  </a:schemeClr>
                </a:solidFill>
              </a:rPr>
              <a:t>WHO is this student?</a:t>
            </a:r>
          </a:p>
          <a:p>
            <a:r>
              <a:rPr lang="en-AU" sz="2800" b="1" dirty="0">
                <a:solidFill>
                  <a:schemeClr val="accent4">
                    <a:lumMod val="75000"/>
                  </a:schemeClr>
                </a:solidFill>
              </a:rPr>
              <a:t>What makes them happy, fulfilled and connected?</a:t>
            </a:r>
          </a:p>
        </p:txBody>
      </p:sp>
      <p:sp>
        <p:nvSpPr>
          <p:cNvPr id="12" name="Star: 5 Points 11">
            <a:extLst>
              <a:ext uri="{FF2B5EF4-FFF2-40B4-BE49-F238E27FC236}">
                <a16:creationId xmlns:a16="http://schemas.microsoft.com/office/drawing/2014/main" id="{98AD9B5E-B47C-7710-74B9-1BF5DFEF5639}"/>
              </a:ext>
            </a:extLst>
          </p:cNvPr>
          <p:cNvSpPr/>
          <p:nvPr/>
        </p:nvSpPr>
        <p:spPr>
          <a:xfrm>
            <a:off x="5119116" y="6127623"/>
            <a:ext cx="495300" cy="514350"/>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3" name="TextBox 12">
            <a:extLst>
              <a:ext uri="{FF2B5EF4-FFF2-40B4-BE49-F238E27FC236}">
                <a16:creationId xmlns:a16="http://schemas.microsoft.com/office/drawing/2014/main" id="{B7C6FDB0-59B5-A1FE-E796-827C6E74CC5E}"/>
              </a:ext>
            </a:extLst>
          </p:cNvPr>
          <p:cNvSpPr txBox="1"/>
          <p:nvPr/>
        </p:nvSpPr>
        <p:spPr>
          <a:xfrm>
            <a:off x="5614416" y="6135624"/>
            <a:ext cx="6430422" cy="584775"/>
          </a:xfrm>
          <a:prstGeom prst="rect">
            <a:avLst/>
          </a:prstGeom>
          <a:noFill/>
        </p:spPr>
        <p:txBody>
          <a:bodyPr wrap="square" rtlCol="0">
            <a:spAutoFit/>
          </a:bodyPr>
          <a:lstStyle/>
          <a:p>
            <a:r>
              <a:rPr lang="en-AU" sz="3200" b="1" dirty="0">
                <a:solidFill>
                  <a:srgbClr val="FFC000"/>
                </a:solidFill>
              </a:rPr>
              <a:t>STUDENT AT THE CENTRE OF AIF</a:t>
            </a:r>
          </a:p>
        </p:txBody>
      </p:sp>
    </p:spTree>
    <p:extLst>
      <p:ext uri="{BB962C8B-B14F-4D97-AF65-F5344CB8AC3E}">
        <p14:creationId xmlns:p14="http://schemas.microsoft.com/office/powerpoint/2010/main" val="2833305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4736034" y="993919"/>
            <a:ext cx="3901058" cy="89493"/>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sp>
        <p:nvSpPr>
          <p:cNvPr id="9" name="object 9"/>
          <p:cNvSpPr/>
          <p:nvPr/>
        </p:nvSpPr>
        <p:spPr>
          <a:xfrm>
            <a:off x="4712527" y="3320922"/>
            <a:ext cx="3901058" cy="202023"/>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sp>
        <p:nvSpPr>
          <p:cNvPr id="47" name="object 47"/>
          <p:cNvSpPr txBox="1"/>
          <p:nvPr/>
        </p:nvSpPr>
        <p:spPr>
          <a:xfrm>
            <a:off x="428" y="266681"/>
            <a:ext cx="12187963" cy="479871"/>
          </a:xfrm>
          <a:prstGeom prst="rect">
            <a:avLst/>
          </a:prstGeom>
          <a:solidFill>
            <a:srgbClr val="80B740"/>
          </a:solidFill>
        </p:spPr>
        <p:txBody>
          <a:bodyPr vert="horz" wrap="square" lIns="0" tIns="17712" rIns="0" bIns="0" rtlCol="0">
            <a:spAutoFit/>
          </a:bodyPr>
          <a:lstStyle/>
          <a:p>
            <a:pPr marL="418950">
              <a:spcBef>
                <a:spcPts val="139"/>
              </a:spcBef>
              <a:tabLst>
                <a:tab pos="2057012" algn="l"/>
                <a:tab pos="4391270" algn="l"/>
              </a:tabLst>
            </a:pPr>
            <a:r>
              <a:rPr lang="en-AU" sz="3002" spc="-6">
                <a:solidFill>
                  <a:srgbClr val="FFFFFF"/>
                </a:solidFill>
                <a:latin typeface="Roboto Medium" panose="02000000000000000000" pitchFamily="2" charset="0"/>
                <a:ea typeface="Roboto Medium" panose="02000000000000000000" pitchFamily="2" charset="0"/>
                <a:cs typeface="Roboto-Light"/>
              </a:rPr>
              <a:t>Natural Evidence of Learning in EIF Modified</a:t>
            </a:r>
            <a:endParaRPr sz="3002">
              <a:latin typeface="Roboto Medium" panose="02000000000000000000" pitchFamily="2" charset="0"/>
              <a:ea typeface="Roboto Medium" panose="02000000000000000000" pitchFamily="2" charset="0"/>
              <a:cs typeface="Roboto-Light"/>
            </a:endParaRPr>
          </a:p>
        </p:txBody>
      </p:sp>
      <p:sp>
        <p:nvSpPr>
          <p:cNvPr id="22" name="TextBox 21"/>
          <p:cNvSpPr txBox="1"/>
          <p:nvPr/>
        </p:nvSpPr>
        <p:spPr>
          <a:xfrm>
            <a:off x="4753538" y="1261939"/>
            <a:ext cx="3866443" cy="2529026"/>
          </a:xfrm>
          <a:prstGeom prst="rect">
            <a:avLst/>
          </a:prstGeom>
          <a:noFill/>
        </p:spPr>
        <p:txBody>
          <a:bodyPr wrap="square" rtlCol="0">
            <a:spAutoFit/>
          </a:bodyPr>
          <a:lstStyle/>
          <a:p>
            <a:pPr marR="152400">
              <a:lnSpc>
                <a:spcPct val="107000"/>
              </a:lnSpc>
              <a:spcBef>
                <a:spcPts val="600"/>
              </a:spcBef>
              <a:spcAft>
                <a:spcPts val="0"/>
              </a:spcAft>
            </a:pPr>
            <a:r>
              <a:rPr lang="en-US" sz="2000">
                <a:latin typeface="Roboto Light" charset="0"/>
                <a:ea typeface="Roboto Light" charset="0"/>
                <a:cs typeface="Roboto Light" charset="0"/>
              </a:rPr>
              <a:t>‘</a:t>
            </a:r>
            <a:r>
              <a:rPr lang="en-US" sz="2000">
                <a:effectLst/>
                <a:latin typeface="Roboto Light" panose="02000000000000000000" pitchFamily="2" charset="0"/>
                <a:ea typeface="Roboto Light" panose="02000000000000000000" pitchFamily="2" charset="0"/>
                <a:cs typeface="Roboto Light" panose="02000000000000000000" pitchFamily="2" charset="0"/>
              </a:rPr>
              <a:t>Exploring Identities and Futures promotes the use of natural evidence of learning to allow students to authentically capture their experiences.”</a:t>
            </a:r>
          </a:p>
          <a:p>
            <a:pPr marR="152400" algn="r">
              <a:lnSpc>
                <a:spcPct val="107000"/>
              </a:lnSpc>
              <a:spcBef>
                <a:spcPts val="600"/>
              </a:spcBef>
              <a:spcAft>
                <a:spcPts val="0"/>
              </a:spcAft>
            </a:pPr>
            <a:r>
              <a:rPr lang="en-US">
                <a:latin typeface="Roboto Light" panose="02000000000000000000" pitchFamily="2" charset="0"/>
                <a:ea typeface="Roboto Light" panose="02000000000000000000" pitchFamily="2" charset="0"/>
                <a:cs typeface="Roboto Light" panose="02000000000000000000" pitchFamily="2" charset="0"/>
              </a:rPr>
              <a:t>Subject Outline</a:t>
            </a:r>
            <a:endParaRPr lang="en-AU" sz="1800">
              <a:effectLst/>
              <a:latin typeface="Roboto Light" panose="02000000000000000000" pitchFamily="2" charset="0"/>
              <a:ea typeface="Roboto Light" panose="02000000000000000000" pitchFamily="2" charset="0"/>
              <a:cs typeface="Roboto Light" panose="02000000000000000000" pitchFamily="2" charset="0"/>
            </a:endParaRPr>
          </a:p>
          <a:p>
            <a:pPr algn="r">
              <a:lnSpc>
                <a:spcPts val="3760"/>
              </a:lnSpc>
            </a:pPr>
            <a:endParaRPr lang="en-US" sz="1600">
              <a:latin typeface="Roboto Light" charset="0"/>
              <a:ea typeface="Roboto Light" charset="0"/>
              <a:cs typeface="Roboto Light" charset="0"/>
            </a:endParaRPr>
          </a:p>
        </p:txBody>
      </p:sp>
      <p:pic>
        <p:nvPicPr>
          <p:cNvPr id="23" name="Picture 22">
            <a:extLst>
              <a:ext uri="{FF2B5EF4-FFF2-40B4-BE49-F238E27FC236}">
                <a16:creationId xmlns:a16="http://schemas.microsoft.com/office/drawing/2014/main" id="{ADA39934-F024-B257-52A2-8690D8DDB1B8}"/>
              </a:ext>
            </a:extLst>
          </p:cNvPr>
          <p:cNvPicPr>
            <a:picLocks noChangeAspect="1"/>
          </p:cNvPicPr>
          <p:nvPr/>
        </p:nvPicPr>
        <p:blipFill>
          <a:blip r:embed="rId6"/>
          <a:stretch>
            <a:fillRect/>
          </a:stretch>
        </p:blipFill>
        <p:spPr>
          <a:xfrm>
            <a:off x="9515759" y="1257236"/>
            <a:ext cx="2398419" cy="5232305"/>
          </a:xfrm>
          <a:prstGeom prst="rect">
            <a:avLst/>
          </a:prstGeom>
        </p:spPr>
      </p:pic>
      <p:sp>
        <p:nvSpPr>
          <p:cNvPr id="2" name="object 7">
            <a:extLst>
              <a:ext uri="{FF2B5EF4-FFF2-40B4-BE49-F238E27FC236}">
                <a16:creationId xmlns:a16="http://schemas.microsoft.com/office/drawing/2014/main" id="{7CC0F1A8-0F47-8DE0-1897-B4CF7FEA3068}"/>
              </a:ext>
            </a:extLst>
          </p:cNvPr>
          <p:cNvSpPr/>
          <p:nvPr/>
        </p:nvSpPr>
        <p:spPr>
          <a:xfrm>
            <a:off x="4740123" y="4680620"/>
            <a:ext cx="3838846" cy="45719"/>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sp>
        <p:nvSpPr>
          <p:cNvPr id="3" name="object 9">
            <a:extLst>
              <a:ext uri="{FF2B5EF4-FFF2-40B4-BE49-F238E27FC236}">
                <a16:creationId xmlns:a16="http://schemas.microsoft.com/office/drawing/2014/main" id="{9B7B7F0E-FC8A-7AA2-3305-BEC12528F846}"/>
              </a:ext>
            </a:extLst>
          </p:cNvPr>
          <p:cNvSpPr/>
          <p:nvPr/>
        </p:nvSpPr>
        <p:spPr>
          <a:xfrm>
            <a:off x="4740122" y="6188246"/>
            <a:ext cx="3838847" cy="202023"/>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sp>
        <p:nvSpPr>
          <p:cNvPr id="4" name="object 5">
            <a:extLst>
              <a:ext uri="{FF2B5EF4-FFF2-40B4-BE49-F238E27FC236}">
                <a16:creationId xmlns:a16="http://schemas.microsoft.com/office/drawing/2014/main" id="{3BFD260B-1BCF-D232-D859-AADCCE9C2FF6}"/>
              </a:ext>
            </a:extLst>
          </p:cNvPr>
          <p:cNvSpPr txBox="1"/>
          <p:nvPr/>
        </p:nvSpPr>
        <p:spPr>
          <a:xfrm>
            <a:off x="4736034" y="3695308"/>
            <a:ext cx="4076496" cy="747217"/>
          </a:xfrm>
          <a:prstGeom prst="rect">
            <a:avLst/>
          </a:prstGeom>
        </p:spPr>
        <p:txBody>
          <a:bodyPr vert="horz" wrap="square" lIns="0" tIns="8471" rIns="0" bIns="0" rtlCol="0">
            <a:spAutoFit/>
          </a:bodyPr>
          <a:lstStyle/>
          <a:p>
            <a:pPr marL="7701">
              <a:spcBef>
                <a:spcPts val="67"/>
              </a:spcBef>
            </a:pPr>
            <a:r>
              <a:rPr lang="en-AU" sz="2400" b="1">
                <a:latin typeface="Roboto"/>
                <a:cs typeface="Roboto"/>
              </a:rPr>
              <a:t>Part A: EXPLORING ME AND </a:t>
            </a:r>
            <a:br>
              <a:rPr lang="en-AU" sz="2400" b="1">
                <a:latin typeface="Roboto"/>
                <a:cs typeface="Roboto"/>
              </a:rPr>
            </a:br>
            <a:r>
              <a:rPr lang="en-AU" sz="2400" b="1">
                <a:latin typeface="Roboto"/>
                <a:cs typeface="Roboto"/>
              </a:rPr>
              <a:t>WHO I WANT TO BE</a:t>
            </a:r>
          </a:p>
        </p:txBody>
      </p:sp>
      <p:sp>
        <p:nvSpPr>
          <p:cNvPr id="6" name="TextBox 5">
            <a:extLst>
              <a:ext uri="{FF2B5EF4-FFF2-40B4-BE49-F238E27FC236}">
                <a16:creationId xmlns:a16="http://schemas.microsoft.com/office/drawing/2014/main" id="{F525B2AB-EC78-1374-29CC-ACB7F8052961}"/>
              </a:ext>
            </a:extLst>
          </p:cNvPr>
          <p:cNvSpPr txBox="1"/>
          <p:nvPr/>
        </p:nvSpPr>
        <p:spPr>
          <a:xfrm>
            <a:off x="4677911" y="4857128"/>
            <a:ext cx="3901058" cy="1200329"/>
          </a:xfrm>
          <a:prstGeom prst="rect">
            <a:avLst/>
          </a:prstGeom>
          <a:noFill/>
        </p:spPr>
        <p:txBody>
          <a:bodyPr wrap="square">
            <a:spAutoFit/>
          </a:bodyPr>
          <a:lstStyle/>
          <a:p>
            <a:pPr marL="7701">
              <a:spcBef>
                <a:spcPts val="67"/>
              </a:spcBef>
            </a:pPr>
            <a:r>
              <a:rPr lang="en-AU" sz="2400" b="1">
                <a:latin typeface="Roboto"/>
                <a:cs typeface="Roboto"/>
              </a:rPr>
              <a:t>Part B: TAKING ACTION AND SHOWCASING MY CAPABILITIES</a:t>
            </a:r>
          </a:p>
        </p:txBody>
      </p:sp>
      <p:pic>
        <p:nvPicPr>
          <p:cNvPr id="10" name="dominoes sample deidentified">
            <a:hlinkClick r:id="" action="ppaction://media"/>
            <a:extLst>
              <a:ext uri="{FF2B5EF4-FFF2-40B4-BE49-F238E27FC236}">
                <a16:creationId xmlns:a16="http://schemas.microsoft.com/office/drawing/2014/main" id="{A28CAE59-B9C8-FEBA-1020-A6DF96155F28}"/>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737676" y="915219"/>
            <a:ext cx="3063875" cy="5486400"/>
          </a:xfrm>
          <a:prstGeom prst="rect">
            <a:avLst/>
          </a:prstGeom>
        </p:spPr>
      </p:pic>
    </p:spTree>
    <p:extLst>
      <p:ext uri="{BB962C8B-B14F-4D97-AF65-F5344CB8AC3E}">
        <p14:creationId xmlns:p14="http://schemas.microsoft.com/office/powerpoint/2010/main" val="360533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76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extLst>
    <p:ext uri="{6950BFC3-D8DA-4A85-94F7-54DA5524770B}">
      <p188:commentRel xmlns:p188="http://schemas.microsoft.com/office/powerpoint/2018/8/main" r:id="rId5"/>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16">
            <a:extLst>
              <a:ext uri="{FF2B5EF4-FFF2-40B4-BE49-F238E27FC236}">
                <a16:creationId xmlns:a16="http://schemas.microsoft.com/office/drawing/2014/main" id="{C854762B-26B3-0C8D-4DDC-AFF3F102DCCC}"/>
              </a:ext>
            </a:extLst>
          </p:cNvPr>
          <p:cNvSpPr/>
          <p:nvPr/>
        </p:nvSpPr>
        <p:spPr>
          <a:xfrm>
            <a:off x="311863" y="1068051"/>
            <a:ext cx="3488613" cy="148558"/>
          </a:xfrm>
          <a:custGeom>
            <a:avLst/>
            <a:gdLst/>
            <a:ahLst/>
            <a:cxnLst/>
            <a:rect l="l" t="t" r="r" b="b"/>
            <a:pathLst>
              <a:path w="4288155" h="209550">
                <a:moveTo>
                  <a:pt x="0" y="209417"/>
                </a:moveTo>
                <a:lnTo>
                  <a:pt x="4288016" y="209417"/>
                </a:lnTo>
                <a:lnTo>
                  <a:pt x="4288016" y="0"/>
                </a:lnTo>
                <a:lnTo>
                  <a:pt x="0" y="0"/>
                </a:lnTo>
                <a:lnTo>
                  <a:pt x="0" y="209417"/>
                </a:lnTo>
                <a:close/>
              </a:path>
            </a:pathLst>
          </a:custGeom>
          <a:solidFill>
            <a:srgbClr val="80B740"/>
          </a:solidFill>
        </p:spPr>
        <p:txBody>
          <a:bodyPr wrap="square" lIns="0" tIns="0" rIns="0" bIns="0" rtlCol="0"/>
          <a:lstStyle/>
          <a:p>
            <a:endParaRPr/>
          </a:p>
        </p:txBody>
      </p:sp>
      <p:sp>
        <p:nvSpPr>
          <p:cNvPr id="31" name="object 17">
            <a:extLst>
              <a:ext uri="{FF2B5EF4-FFF2-40B4-BE49-F238E27FC236}">
                <a16:creationId xmlns:a16="http://schemas.microsoft.com/office/drawing/2014/main" id="{EF6FFD52-7E7E-4336-7E79-03CD20B6DD26}"/>
              </a:ext>
            </a:extLst>
          </p:cNvPr>
          <p:cNvSpPr/>
          <p:nvPr/>
        </p:nvSpPr>
        <p:spPr>
          <a:xfrm>
            <a:off x="301924" y="5292433"/>
            <a:ext cx="3498552" cy="689748"/>
          </a:xfrm>
          <a:custGeom>
            <a:avLst/>
            <a:gdLst/>
            <a:ahLst/>
            <a:cxnLst/>
            <a:rect l="l" t="t" r="r" b="b"/>
            <a:pathLst>
              <a:path w="4288155" h="1256665">
                <a:moveTo>
                  <a:pt x="0" y="1256506"/>
                </a:moveTo>
                <a:lnTo>
                  <a:pt x="4288016" y="1256506"/>
                </a:lnTo>
                <a:lnTo>
                  <a:pt x="4288016" y="0"/>
                </a:lnTo>
                <a:lnTo>
                  <a:pt x="0" y="0"/>
                </a:lnTo>
                <a:lnTo>
                  <a:pt x="0" y="1256506"/>
                </a:lnTo>
                <a:close/>
              </a:path>
            </a:pathLst>
          </a:custGeom>
          <a:solidFill>
            <a:srgbClr val="85BC42"/>
          </a:solidFill>
        </p:spPr>
        <p:txBody>
          <a:bodyPr wrap="square" lIns="0" tIns="0" rIns="0" bIns="0" rtlCol="0"/>
          <a:lstStyle/>
          <a:p>
            <a:endParaRPr/>
          </a:p>
        </p:txBody>
      </p:sp>
      <p:sp>
        <p:nvSpPr>
          <p:cNvPr id="32" name="TextBox 31">
            <a:extLst>
              <a:ext uri="{FF2B5EF4-FFF2-40B4-BE49-F238E27FC236}">
                <a16:creationId xmlns:a16="http://schemas.microsoft.com/office/drawing/2014/main" id="{BFA8D540-BF3F-991A-51DE-01F1200E9486}"/>
              </a:ext>
            </a:extLst>
          </p:cNvPr>
          <p:cNvSpPr txBox="1"/>
          <p:nvPr/>
        </p:nvSpPr>
        <p:spPr>
          <a:xfrm>
            <a:off x="311863" y="1412991"/>
            <a:ext cx="3583862" cy="2714846"/>
          </a:xfrm>
          <a:prstGeom prst="rect">
            <a:avLst/>
          </a:prstGeom>
          <a:noFill/>
        </p:spPr>
        <p:txBody>
          <a:bodyPr wrap="square" lIns="91440" tIns="45720" rIns="91440" bIns="45720" rtlCol="0" anchor="t">
            <a:spAutoFit/>
          </a:bodyPr>
          <a:lstStyle/>
          <a:p>
            <a:pPr>
              <a:lnSpc>
                <a:spcPts val="7000"/>
              </a:lnSpc>
            </a:pPr>
            <a:r>
              <a:rPr lang="en-US" sz="4800">
                <a:latin typeface="Roboto Light"/>
                <a:ea typeface="Roboto Light"/>
                <a:cs typeface="Roboto Light"/>
              </a:rPr>
              <a:t>EIF and     EIF Modified</a:t>
            </a:r>
          </a:p>
          <a:p>
            <a:pPr>
              <a:lnSpc>
                <a:spcPts val="7000"/>
              </a:lnSpc>
            </a:pPr>
            <a:r>
              <a:rPr lang="en-US" sz="4800">
                <a:latin typeface="Roboto Light"/>
                <a:ea typeface="Roboto Light"/>
                <a:cs typeface="Roboto Light"/>
              </a:rPr>
              <a:t>links</a:t>
            </a:r>
          </a:p>
        </p:txBody>
      </p:sp>
      <p:graphicFrame>
        <p:nvGraphicFramePr>
          <p:cNvPr id="5" name="Diagram 4">
            <a:extLst>
              <a:ext uri="{FF2B5EF4-FFF2-40B4-BE49-F238E27FC236}">
                <a16:creationId xmlns:a16="http://schemas.microsoft.com/office/drawing/2014/main" id="{A44C3025-4F7A-3728-7BFE-7E55E3C1581B}"/>
              </a:ext>
            </a:extLst>
          </p:cNvPr>
          <p:cNvGraphicFramePr/>
          <p:nvPr/>
        </p:nvGraphicFramePr>
        <p:xfrm>
          <a:off x="3964500" y="276225"/>
          <a:ext cx="7762883" cy="6305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870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16">
            <a:extLst>
              <a:ext uri="{FF2B5EF4-FFF2-40B4-BE49-F238E27FC236}">
                <a16:creationId xmlns:a16="http://schemas.microsoft.com/office/drawing/2014/main" id="{C854762B-26B3-0C8D-4DDC-AFF3F102DCCC}"/>
              </a:ext>
            </a:extLst>
          </p:cNvPr>
          <p:cNvSpPr/>
          <p:nvPr/>
        </p:nvSpPr>
        <p:spPr>
          <a:xfrm>
            <a:off x="271352" y="536685"/>
            <a:ext cx="3488613" cy="148558"/>
          </a:xfrm>
          <a:custGeom>
            <a:avLst/>
            <a:gdLst/>
            <a:ahLst/>
            <a:cxnLst/>
            <a:rect l="l" t="t" r="r" b="b"/>
            <a:pathLst>
              <a:path w="4288155" h="209550">
                <a:moveTo>
                  <a:pt x="0" y="209417"/>
                </a:moveTo>
                <a:lnTo>
                  <a:pt x="4288016" y="209417"/>
                </a:lnTo>
                <a:lnTo>
                  <a:pt x="4288016" y="0"/>
                </a:lnTo>
                <a:lnTo>
                  <a:pt x="0" y="0"/>
                </a:lnTo>
                <a:lnTo>
                  <a:pt x="0" y="209417"/>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object 17">
            <a:extLst>
              <a:ext uri="{FF2B5EF4-FFF2-40B4-BE49-F238E27FC236}">
                <a16:creationId xmlns:a16="http://schemas.microsoft.com/office/drawing/2014/main" id="{EF6FFD52-7E7E-4336-7E79-03CD20B6DD26}"/>
              </a:ext>
            </a:extLst>
          </p:cNvPr>
          <p:cNvSpPr/>
          <p:nvPr/>
        </p:nvSpPr>
        <p:spPr>
          <a:xfrm>
            <a:off x="223728" y="3400089"/>
            <a:ext cx="3498552" cy="512715"/>
          </a:xfrm>
          <a:custGeom>
            <a:avLst/>
            <a:gdLst/>
            <a:ahLst/>
            <a:cxnLst/>
            <a:rect l="l" t="t" r="r" b="b"/>
            <a:pathLst>
              <a:path w="4288155" h="1256665">
                <a:moveTo>
                  <a:pt x="0" y="1256506"/>
                </a:moveTo>
                <a:lnTo>
                  <a:pt x="4288016" y="1256506"/>
                </a:lnTo>
                <a:lnTo>
                  <a:pt x="4288016" y="0"/>
                </a:lnTo>
                <a:lnTo>
                  <a:pt x="0" y="0"/>
                </a:lnTo>
                <a:lnTo>
                  <a:pt x="0" y="1256506"/>
                </a:lnTo>
                <a:close/>
              </a:path>
            </a:pathLst>
          </a:custGeom>
          <a:solidFill>
            <a:srgbClr val="85BC4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BFA8D540-BF3F-991A-51DE-01F1200E9486}"/>
              </a:ext>
            </a:extLst>
          </p:cNvPr>
          <p:cNvSpPr txBox="1"/>
          <p:nvPr/>
        </p:nvSpPr>
        <p:spPr>
          <a:xfrm>
            <a:off x="223728" y="685243"/>
            <a:ext cx="3583862" cy="271484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7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Roboto Light"/>
                <a:ea typeface="Roboto Light"/>
                <a:cs typeface="Roboto Light"/>
              </a:rPr>
              <a:t>AIF and     AIF Modified</a:t>
            </a:r>
          </a:p>
          <a:p>
            <a:pPr marL="0" marR="0" lvl="0" indent="0" algn="l" defTabSz="914400" rtl="0" eaLnBrk="1" fontAlgn="auto" latinLnBrk="0" hangingPunct="1">
              <a:lnSpc>
                <a:spcPts val="7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Roboto Light"/>
                <a:ea typeface="Roboto Light"/>
                <a:cs typeface="Roboto Light"/>
              </a:rPr>
              <a:t>links</a:t>
            </a:r>
          </a:p>
        </p:txBody>
      </p:sp>
      <p:graphicFrame>
        <p:nvGraphicFramePr>
          <p:cNvPr id="5" name="Diagram 4">
            <a:extLst>
              <a:ext uri="{FF2B5EF4-FFF2-40B4-BE49-F238E27FC236}">
                <a16:creationId xmlns:a16="http://schemas.microsoft.com/office/drawing/2014/main" id="{A44C3025-4F7A-3728-7BFE-7E55E3C1581B}"/>
              </a:ext>
            </a:extLst>
          </p:cNvPr>
          <p:cNvGraphicFramePr/>
          <p:nvPr/>
        </p:nvGraphicFramePr>
        <p:xfrm>
          <a:off x="3964500" y="276225"/>
          <a:ext cx="7762883" cy="6305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AE167F4-6C75-6DC8-7FA7-657AFF520F01}"/>
              </a:ext>
            </a:extLst>
          </p:cNvPr>
          <p:cNvSpPr txBox="1"/>
          <p:nvPr/>
        </p:nvSpPr>
        <p:spPr>
          <a:xfrm>
            <a:off x="11193863" y="6481187"/>
            <a:ext cx="834013" cy="26125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44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582C43E-2A83-7BB4-B577-B280A770ED32}"/>
              </a:ext>
            </a:extLst>
          </p:cNvPr>
          <p:cNvSpPr/>
          <p:nvPr/>
        </p:nvSpPr>
        <p:spPr>
          <a:xfrm>
            <a:off x="7994196" y="3600425"/>
            <a:ext cx="3690102" cy="2950457"/>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solidFill>
            <a:srgbClr val="80B740"/>
          </a:solidFill>
        </p:spPr>
        <p:txBody>
          <a:bodyPr wrap="square"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a:ea typeface="Roboto Light" panose="02000000000000000000" pitchFamily="2" charset="0"/>
              <a:cs typeface="Calibri"/>
            </a:endParaRPr>
          </a:p>
        </p:txBody>
      </p:sp>
      <p:sp>
        <p:nvSpPr>
          <p:cNvPr id="2" name="TextBox 1">
            <a:extLst>
              <a:ext uri="{FF2B5EF4-FFF2-40B4-BE49-F238E27FC236}">
                <a16:creationId xmlns:a16="http://schemas.microsoft.com/office/drawing/2014/main" id="{4EEA8B27-5AEE-9514-80E4-C7B359F94E3C}"/>
              </a:ext>
            </a:extLst>
          </p:cNvPr>
          <p:cNvSpPr txBox="1"/>
          <p:nvPr/>
        </p:nvSpPr>
        <p:spPr>
          <a:xfrm>
            <a:off x="250974" y="1431458"/>
            <a:ext cx="2082012" cy="31547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900" b="0" i="0" u="none" strike="noStrike" kern="1200" cap="none" spc="0" normalizeH="0" baseline="0" noProof="0">
                <a:ln>
                  <a:noFill/>
                </a:ln>
                <a:solidFill>
                  <a:prstClr val="black"/>
                </a:solidFill>
                <a:effectLst/>
                <a:uLnTx/>
                <a:uFillTx/>
                <a:latin typeface="Impact"/>
                <a:ea typeface="+mn-ea"/>
                <a:cs typeface="+mn-cs"/>
              </a:rPr>
              <a:t>A</a:t>
            </a:r>
            <a:endParaRPr kumimoji="0" lang="en-US" sz="19900" b="0" i="0" u="none" strike="noStrike" kern="1200" cap="none" spc="0" normalizeH="0" baseline="0" noProof="0">
              <a:ln>
                <a:noFill/>
              </a:ln>
              <a:solidFill>
                <a:prstClr val="black"/>
              </a:solidFill>
              <a:effectLst/>
              <a:uLnTx/>
              <a:uFillTx/>
              <a:latin typeface="Impact" panose="020B0806030902050204" pitchFamily="34" charset="0"/>
              <a:ea typeface="+mn-ea"/>
              <a:cs typeface="+mn-cs"/>
            </a:endParaRPr>
          </a:p>
        </p:txBody>
      </p:sp>
      <p:sp>
        <p:nvSpPr>
          <p:cNvPr id="47" name="object 47"/>
          <p:cNvSpPr txBox="1"/>
          <p:nvPr/>
        </p:nvSpPr>
        <p:spPr>
          <a:xfrm>
            <a:off x="428" y="266681"/>
            <a:ext cx="11943548" cy="479871"/>
          </a:xfrm>
          <a:prstGeom prst="rect">
            <a:avLst/>
          </a:prstGeom>
          <a:solidFill>
            <a:srgbClr val="80B740"/>
          </a:solidFill>
        </p:spPr>
        <p:txBody>
          <a:bodyPr vert="horz" wrap="square" lIns="0" tIns="17712" rIns="0" bIns="0" rtlCol="0" anchor="t">
            <a:spAutoFit/>
          </a:bodyPr>
          <a:lstStyle/>
          <a:p>
            <a:pPr marL="418465" marR="0" lvl="0" indent="0" algn="l" defTabSz="914400" rtl="0" eaLnBrk="1" fontAlgn="auto" latinLnBrk="0" hangingPunct="1">
              <a:lnSpc>
                <a:spcPct val="100000"/>
              </a:lnSpc>
              <a:spcBef>
                <a:spcPts val="139"/>
              </a:spcBef>
              <a:spcAft>
                <a:spcPts val="0"/>
              </a:spcAft>
              <a:buClrTx/>
              <a:buSzTx/>
              <a:buFontTx/>
              <a:buNone/>
              <a:tabLst>
                <a:tab pos="2057012" algn="l"/>
                <a:tab pos="4391270" algn="l"/>
              </a:tabLst>
              <a:defRPr/>
            </a:pPr>
            <a:r>
              <a:rPr kumimoji="0" lang="en-US" sz="3000" b="0" i="0" u="none" strike="noStrike" kern="1200" cap="none" spc="-6" normalizeH="0" baseline="0" noProof="0">
                <a:ln>
                  <a:noFill/>
                </a:ln>
                <a:solidFill>
                  <a:srgbClr val="FFFFFF"/>
                </a:solidFill>
                <a:effectLst/>
                <a:uLnTx/>
                <a:uFillTx/>
                <a:latin typeface="Roboto Medium"/>
                <a:ea typeface="Roboto Medium"/>
                <a:cs typeface="Roboto Medium"/>
              </a:rPr>
              <a:t>AIF Modified Part A: Portfolio</a:t>
            </a:r>
            <a:endParaRPr kumimoji="0" lang="en-US" sz="3000" b="0" i="0" u="none" strike="noStrike" kern="1200" cap="none" spc="0" normalizeH="0" baseline="0" noProof="0">
              <a:ln>
                <a:noFill/>
              </a:ln>
              <a:solidFill>
                <a:prstClr val="black"/>
              </a:solidFill>
              <a:effectLst/>
              <a:uLnTx/>
              <a:uFillTx/>
              <a:latin typeface="Roboto Medium"/>
              <a:ea typeface="Roboto Medium"/>
              <a:cs typeface="Roboto Medium"/>
            </a:endParaRPr>
          </a:p>
        </p:txBody>
      </p:sp>
      <p:sp>
        <p:nvSpPr>
          <p:cNvPr id="5" name="object 5"/>
          <p:cNvSpPr txBox="1"/>
          <p:nvPr/>
        </p:nvSpPr>
        <p:spPr>
          <a:xfrm>
            <a:off x="314742" y="971498"/>
            <a:ext cx="2048023" cy="760041"/>
          </a:xfrm>
          <a:prstGeom prst="rect">
            <a:avLst/>
          </a:prstGeom>
        </p:spPr>
        <p:txBody>
          <a:bodyPr vert="horz" wrap="square" lIns="0" tIns="8471" rIns="0" bIns="0" rtlCol="0" anchor="t">
            <a:spAutoFit/>
          </a:bodyPr>
          <a:lstStyle/>
          <a:p>
            <a:pPr marL="7620" marR="0" lvl="0" indent="0" algn="ctr" defTabSz="914400" rtl="0" eaLnBrk="1" fontAlgn="auto" latinLnBrk="0" hangingPunct="1">
              <a:lnSpc>
                <a:spcPct val="100000"/>
              </a:lnSpc>
              <a:spcBef>
                <a:spcPts val="67"/>
              </a:spcBef>
              <a:spcAft>
                <a:spcPts val="0"/>
              </a:spcAft>
              <a:buClrTx/>
              <a:buSzTx/>
              <a:buFontTx/>
              <a:buNone/>
              <a:tabLst/>
              <a:defRPr/>
            </a:pPr>
            <a:r>
              <a:rPr kumimoji="0" lang="en-AU" sz="2400" b="1" i="0" u="none" strike="noStrike" kern="1200" cap="none" spc="-6" normalizeH="0" baseline="0" noProof="0">
                <a:ln>
                  <a:noFill/>
                </a:ln>
                <a:solidFill>
                  <a:srgbClr val="231F20"/>
                </a:solidFill>
                <a:effectLst/>
                <a:uLnTx/>
                <a:uFillTx/>
                <a:latin typeface="Roboto"/>
                <a:ea typeface="+mn-ea"/>
                <a:cs typeface="Roboto"/>
              </a:rPr>
              <a:t>AIF MODIFIED </a:t>
            </a:r>
            <a:endParaRPr kumimoji="0" lang="en-US" sz="1800" b="0" i="0" u="none" strike="noStrike" kern="1200" cap="none" spc="0" normalizeH="0" baseline="0" noProof="0">
              <a:ln>
                <a:noFill/>
              </a:ln>
              <a:solidFill>
                <a:srgbClr val="000000"/>
              </a:solidFill>
              <a:effectLst/>
              <a:uLnTx/>
              <a:uFillTx/>
              <a:latin typeface="Calibri" panose="020F0502020204030204"/>
              <a:ea typeface="Roboto"/>
              <a:cs typeface="Calibri" panose="020F0502020204030204"/>
            </a:endParaRPr>
          </a:p>
          <a:p>
            <a:pPr marL="7620" marR="0" lvl="0" indent="0" algn="ctr" defTabSz="914400" rtl="0" eaLnBrk="1" fontAlgn="auto" latinLnBrk="0" hangingPunct="1">
              <a:lnSpc>
                <a:spcPct val="100000"/>
              </a:lnSpc>
              <a:spcBef>
                <a:spcPts val="67"/>
              </a:spcBef>
              <a:spcAft>
                <a:spcPts val="0"/>
              </a:spcAft>
              <a:buClrTx/>
              <a:buSzTx/>
              <a:buFontTx/>
              <a:buNone/>
              <a:tabLst/>
              <a:defRPr/>
            </a:pPr>
            <a:r>
              <a:rPr kumimoji="0" lang="en-AU" sz="2400" b="1" i="0" u="none" strike="noStrike" kern="1200" cap="none" spc="-6" normalizeH="0" baseline="0" noProof="0">
                <a:ln>
                  <a:noFill/>
                </a:ln>
                <a:solidFill>
                  <a:srgbClr val="231F20"/>
                </a:solidFill>
                <a:effectLst/>
                <a:uLnTx/>
                <a:uFillTx/>
                <a:latin typeface="Roboto"/>
                <a:ea typeface="Roboto"/>
                <a:cs typeface="Roboto"/>
              </a:rPr>
              <a:t>PART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p:txBody>
      </p:sp>
      <p:sp>
        <p:nvSpPr>
          <p:cNvPr id="7" name="object 7"/>
          <p:cNvSpPr/>
          <p:nvPr/>
        </p:nvSpPr>
        <p:spPr>
          <a:xfrm>
            <a:off x="266515" y="4091475"/>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9"/>
          <p:cNvSpPr/>
          <p:nvPr/>
        </p:nvSpPr>
        <p:spPr>
          <a:xfrm>
            <a:off x="266515" y="6446382"/>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object 48"/>
          <p:cNvSpPr txBox="1"/>
          <p:nvPr/>
        </p:nvSpPr>
        <p:spPr>
          <a:xfrm>
            <a:off x="389308" y="1240759"/>
            <a:ext cx="1935555" cy="376727"/>
          </a:xfrm>
          <a:prstGeom prst="rect">
            <a:avLst/>
          </a:prstGeom>
        </p:spPr>
        <p:txBody>
          <a:bodyPr vert="horz" wrap="square" lIns="0" tIns="8086" rIns="0" bIns="0" rtlCol="0">
            <a:spAutoFit/>
          </a:bodyPr>
          <a:lstStyle/>
          <a:p>
            <a:pPr marL="7701" marR="0" lvl="0" indent="0" algn="l" defTabSz="914400" rtl="0" eaLnBrk="1" fontAlgn="auto" latinLnBrk="0" hangingPunct="1">
              <a:lnSpc>
                <a:spcPct val="100000"/>
              </a:lnSpc>
              <a:spcBef>
                <a:spcPts val="64"/>
              </a:spcBef>
              <a:spcAft>
                <a:spcPts val="0"/>
              </a:spcAft>
              <a:buClrTx/>
              <a:buSzTx/>
              <a:buFontTx/>
              <a:buNone/>
              <a:tabLst/>
              <a:defRPr/>
            </a:pPr>
            <a:endParaRPr kumimoji="0" sz="2395" b="0" i="0" u="none" strike="noStrike" kern="1200" cap="none" spc="0" normalizeH="0" baseline="0" noProof="0">
              <a:ln>
                <a:noFill/>
              </a:ln>
              <a:solidFill>
                <a:prstClr val="black"/>
              </a:solidFill>
              <a:effectLst/>
              <a:uLnTx/>
              <a:uFillTx/>
              <a:latin typeface="Roboto-Black"/>
              <a:ea typeface="+mn-ea"/>
              <a:cs typeface="Roboto-Black"/>
            </a:endParaRPr>
          </a:p>
        </p:txBody>
      </p:sp>
      <p:sp>
        <p:nvSpPr>
          <p:cNvPr id="11" name="object 5">
            <a:extLst>
              <a:ext uri="{FF2B5EF4-FFF2-40B4-BE49-F238E27FC236}">
                <a16:creationId xmlns:a16="http://schemas.microsoft.com/office/drawing/2014/main" id="{508FD1E9-080A-6EE7-0BCA-0B4203D3683B}"/>
              </a:ext>
            </a:extLst>
          </p:cNvPr>
          <p:cNvSpPr txBox="1"/>
          <p:nvPr/>
        </p:nvSpPr>
        <p:spPr>
          <a:xfrm>
            <a:off x="207963" y="4364689"/>
            <a:ext cx="2116900" cy="500996"/>
          </a:xfrm>
          <a:prstGeom prst="rect">
            <a:avLst/>
          </a:prstGeom>
        </p:spPr>
        <p:txBody>
          <a:bodyPr vert="horz" wrap="square" lIns="0" tIns="8471" rIns="0" bIns="0" rtlCol="0" anchor="t">
            <a:spAutoFit/>
          </a:bodyPr>
          <a:lstStyle/>
          <a:p>
            <a:pPr marL="7620" marR="0" lvl="0" indent="0" algn="ctr" defTabSz="914400" rtl="0" eaLnBrk="1" fontAlgn="auto" latinLnBrk="0" hangingPunct="1">
              <a:lnSpc>
                <a:spcPct val="100000"/>
              </a:lnSpc>
              <a:spcBef>
                <a:spcPts val="67"/>
              </a:spcBef>
              <a:spcAft>
                <a:spcPts val="0"/>
              </a:spcAft>
              <a:buClrTx/>
              <a:buSzTx/>
              <a:buFontTx/>
              <a:buNone/>
              <a:tabLst/>
              <a:defRPr/>
            </a:pPr>
            <a:r>
              <a:rPr kumimoji="0" lang="en-AU" sz="1600" b="1" i="0" u="none" strike="noStrike" kern="1200" cap="none" spc="-6" normalizeH="0" baseline="0" noProof="0">
                <a:ln>
                  <a:noFill/>
                </a:ln>
                <a:solidFill>
                  <a:srgbClr val="231F20"/>
                </a:solidFill>
                <a:effectLst/>
                <a:uLnTx/>
                <a:uFillTx/>
                <a:latin typeface="Roboto"/>
                <a:ea typeface="Roboto"/>
                <a:cs typeface="Roboto"/>
              </a:rPr>
              <a:t>Assessed holistically with Part B</a:t>
            </a:r>
          </a:p>
        </p:txBody>
      </p:sp>
      <p:sp>
        <p:nvSpPr>
          <p:cNvPr id="21" name="TextBox 20">
            <a:extLst>
              <a:ext uri="{FF2B5EF4-FFF2-40B4-BE49-F238E27FC236}">
                <a16:creationId xmlns:a16="http://schemas.microsoft.com/office/drawing/2014/main" id="{5BA2D37C-40FE-23DC-7F76-EEDAE9982F4D}"/>
              </a:ext>
            </a:extLst>
          </p:cNvPr>
          <p:cNvSpPr txBox="1"/>
          <p:nvPr/>
        </p:nvSpPr>
        <p:spPr>
          <a:xfrm>
            <a:off x="241470" y="5191077"/>
            <a:ext cx="2066810" cy="573234"/>
          </a:xfrm>
          <a:prstGeom prst="rect">
            <a:avLst/>
          </a:prstGeom>
          <a:noFill/>
        </p:spPr>
        <p:txBody>
          <a:bodyPr wrap="square" rtlCol="0">
            <a:spAutoFit/>
          </a:bodyPr>
          <a:lstStyle/>
          <a:p>
            <a:pPr marL="0" marR="0" lvl="0" indent="0" algn="ctr" defTabSz="914400" rtl="0" eaLnBrk="1" fontAlgn="auto" latinLnBrk="0" hangingPunct="1">
              <a:lnSpc>
                <a:spcPts val="4245"/>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Light" charset="0"/>
                <a:ea typeface="Roboto Light" charset="0"/>
                <a:cs typeface="Roboto Light" charset="0"/>
              </a:rPr>
              <a:t> </a:t>
            </a:r>
          </a:p>
        </p:txBody>
      </p:sp>
      <p:grpSp>
        <p:nvGrpSpPr>
          <p:cNvPr id="32" name="Group 31">
            <a:extLst>
              <a:ext uri="{FF2B5EF4-FFF2-40B4-BE49-F238E27FC236}">
                <a16:creationId xmlns:a16="http://schemas.microsoft.com/office/drawing/2014/main" id="{DB0AEB75-C9DB-FC07-66D6-7BE1E9AC32E5}"/>
              </a:ext>
            </a:extLst>
          </p:cNvPr>
          <p:cNvGrpSpPr/>
          <p:nvPr/>
        </p:nvGrpSpPr>
        <p:grpSpPr>
          <a:xfrm>
            <a:off x="7620343" y="971498"/>
            <a:ext cx="4305145" cy="5310515"/>
            <a:chOff x="8189913" y="4436409"/>
            <a:chExt cx="4065552" cy="5670741"/>
          </a:xfrm>
        </p:grpSpPr>
        <p:grpSp>
          <p:nvGrpSpPr>
            <p:cNvPr id="31" name="Group 30">
              <a:extLst>
                <a:ext uri="{FF2B5EF4-FFF2-40B4-BE49-F238E27FC236}">
                  <a16:creationId xmlns:a16="http://schemas.microsoft.com/office/drawing/2014/main" id="{FD374B96-15BA-2B36-4412-92F269E90243}"/>
                </a:ext>
              </a:extLst>
            </p:cNvPr>
            <p:cNvGrpSpPr/>
            <p:nvPr/>
          </p:nvGrpSpPr>
          <p:grpSpPr>
            <a:xfrm>
              <a:off x="8189913" y="4475822"/>
              <a:ext cx="4065552" cy="5631328"/>
              <a:chOff x="8189913" y="4475822"/>
              <a:chExt cx="4065552" cy="5631328"/>
            </a:xfrm>
          </p:grpSpPr>
          <p:sp>
            <p:nvSpPr>
              <p:cNvPr id="25" name="TextBox 24">
                <a:extLst>
                  <a:ext uri="{FF2B5EF4-FFF2-40B4-BE49-F238E27FC236}">
                    <a16:creationId xmlns:a16="http://schemas.microsoft.com/office/drawing/2014/main" id="{6FB62C87-EDB8-0031-ED34-10825A44EBC4}"/>
                  </a:ext>
                </a:extLst>
              </p:cNvPr>
              <p:cNvSpPr txBox="1"/>
              <p:nvPr/>
            </p:nvSpPr>
            <p:spPr>
              <a:xfrm>
                <a:off x="8670100" y="7563369"/>
                <a:ext cx="3585365" cy="2543781"/>
              </a:xfrm>
              <a:prstGeom prst="rect">
                <a:avLst/>
              </a:prstGeom>
              <a:noFill/>
            </p:spPr>
            <p:txBody>
              <a:bodyPr wrap="square" lIns="91440" tIns="45720" rIns="91440" bIns="45720" anchor="t">
                <a:spAutoFit/>
              </a:bodyPr>
              <a:lstStyle/>
              <a:p>
                <a:pPr marL="0" marR="332740" lvl="0" indent="0" algn="ctr" defTabSz="914400" rtl="0" eaLnBrk="1" fontAlgn="auto" latinLnBrk="0" hangingPunct="1">
                  <a:lnSpc>
                    <a:spcPct val="107000"/>
                  </a:lnSpc>
                  <a:spcBef>
                    <a:spcPts val="60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Roboto Light"/>
                    <a:ea typeface="Roboto Light"/>
                    <a:cs typeface="Roboto Light"/>
                  </a:rPr>
                  <a:t>With assistance, students choose a learning goal, within their proximal achievement, designed to further increase their agency and/or future capabilities and/or connections with others. </a:t>
                </a: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object 13">
                <a:extLst>
                  <a:ext uri="{FF2B5EF4-FFF2-40B4-BE49-F238E27FC236}">
                    <a16:creationId xmlns:a16="http://schemas.microsoft.com/office/drawing/2014/main" id="{B67F7D8E-888E-6643-201A-72E56033DABC}"/>
                  </a:ext>
                </a:extLst>
              </p:cNvPr>
              <p:cNvSpPr/>
              <p:nvPr/>
            </p:nvSpPr>
            <p:spPr>
              <a:xfrm>
                <a:off x="8189913" y="4475822"/>
                <a:ext cx="613022" cy="2308324"/>
              </a:xfrm>
              <a:custGeom>
                <a:avLst/>
                <a:gdLst/>
                <a:ahLst/>
                <a:cxnLst/>
                <a:rect l="l" t="t" r="r" b="b"/>
                <a:pathLst>
                  <a:path w="1010920" h="3382645">
                    <a:moveTo>
                      <a:pt x="961729" y="0"/>
                    </a:moveTo>
                    <a:lnTo>
                      <a:pt x="906033" y="18287"/>
                    </a:lnTo>
                    <a:lnTo>
                      <a:pt x="853212" y="38671"/>
                    </a:lnTo>
                    <a:lnTo>
                      <a:pt x="803266" y="61151"/>
                    </a:lnTo>
                    <a:lnTo>
                      <a:pt x="756193" y="85726"/>
                    </a:lnTo>
                    <a:lnTo>
                      <a:pt x="711995" y="112398"/>
                    </a:lnTo>
                    <a:lnTo>
                      <a:pt x="670671" y="141165"/>
                    </a:lnTo>
                    <a:lnTo>
                      <a:pt x="632220" y="172027"/>
                    </a:lnTo>
                    <a:lnTo>
                      <a:pt x="596643" y="204985"/>
                    </a:lnTo>
                    <a:lnTo>
                      <a:pt x="563939" y="240037"/>
                    </a:lnTo>
                    <a:lnTo>
                      <a:pt x="534109" y="277185"/>
                    </a:lnTo>
                    <a:lnTo>
                      <a:pt x="509453" y="312893"/>
                    </a:lnTo>
                    <a:lnTo>
                      <a:pt x="487115" y="350555"/>
                    </a:lnTo>
                    <a:lnTo>
                      <a:pt x="467096" y="390171"/>
                    </a:lnTo>
                    <a:lnTo>
                      <a:pt x="449395" y="431742"/>
                    </a:lnTo>
                    <a:lnTo>
                      <a:pt x="434014" y="475267"/>
                    </a:lnTo>
                    <a:lnTo>
                      <a:pt x="420952" y="520748"/>
                    </a:lnTo>
                    <a:lnTo>
                      <a:pt x="410210" y="568184"/>
                    </a:lnTo>
                    <a:lnTo>
                      <a:pt x="401787" y="617575"/>
                    </a:lnTo>
                    <a:lnTo>
                      <a:pt x="395684" y="668922"/>
                    </a:lnTo>
                    <a:lnTo>
                      <a:pt x="391901" y="722225"/>
                    </a:lnTo>
                    <a:lnTo>
                      <a:pt x="390438" y="777484"/>
                    </a:lnTo>
                    <a:lnTo>
                      <a:pt x="390438" y="1164540"/>
                    </a:lnTo>
                    <a:lnTo>
                      <a:pt x="388703" y="1221399"/>
                    </a:lnTo>
                    <a:lnTo>
                      <a:pt x="383497" y="1274336"/>
                    </a:lnTo>
                    <a:lnTo>
                      <a:pt x="374821" y="1323352"/>
                    </a:lnTo>
                    <a:lnTo>
                      <a:pt x="362674" y="1368447"/>
                    </a:lnTo>
                    <a:lnTo>
                      <a:pt x="347057" y="1409621"/>
                    </a:lnTo>
                    <a:lnTo>
                      <a:pt x="327969" y="1446874"/>
                    </a:lnTo>
                    <a:lnTo>
                      <a:pt x="305410" y="1480205"/>
                    </a:lnTo>
                    <a:lnTo>
                      <a:pt x="279381" y="1509615"/>
                    </a:lnTo>
                    <a:lnTo>
                      <a:pt x="249882" y="1535104"/>
                    </a:lnTo>
                    <a:lnTo>
                      <a:pt x="216911" y="1556672"/>
                    </a:lnTo>
                    <a:lnTo>
                      <a:pt x="180470" y="1574318"/>
                    </a:lnTo>
                    <a:lnTo>
                      <a:pt x="140559" y="1588043"/>
                    </a:lnTo>
                    <a:lnTo>
                      <a:pt x="97176" y="1597846"/>
                    </a:lnTo>
                    <a:lnTo>
                      <a:pt x="50323" y="1603728"/>
                    </a:lnTo>
                    <a:lnTo>
                      <a:pt x="0" y="1605689"/>
                    </a:lnTo>
                    <a:lnTo>
                      <a:pt x="0" y="1781464"/>
                    </a:lnTo>
                    <a:lnTo>
                      <a:pt x="50323" y="1783439"/>
                    </a:lnTo>
                    <a:lnTo>
                      <a:pt x="97176" y="1789367"/>
                    </a:lnTo>
                    <a:lnTo>
                      <a:pt x="140559" y="1799245"/>
                    </a:lnTo>
                    <a:lnTo>
                      <a:pt x="180470" y="1813076"/>
                    </a:lnTo>
                    <a:lnTo>
                      <a:pt x="216911" y="1830857"/>
                    </a:lnTo>
                    <a:lnTo>
                      <a:pt x="249882" y="1852591"/>
                    </a:lnTo>
                    <a:lnTo>
                      <a:pt x="279381" y="1878275"/>
                    </a:lnTo>
                    <a:lnTo>
                      <a:pt x="305410" y="1907911"/>
                    </a:lnTo>
                    <a:lnTo>
                      <a:pt x="327969" y="1941498"/>
                    </a:lnTo>
                    <a:lnTo>
                      <a:pt x="347057" y="1979036"/>
                    </a:lnTo>
                    <a:lnTo>
                      <a:pt x="362674" y="2020525"/>
                    </a:lnTo>
                    <a:lnTo>
                      <a:pt x="374821" y="2065966"/>
                    </a:lnTo>
                    <a:lnTo>
                      <a:pt x="383497" y="2115358"/>
                    </a:lnTo>
                    <a:lnTo>
                      <a:pt x="388703" y="2168701"/>
                    </a:lnTo>
                    <a:lnTo>
                      <a:pt x="390438" y="2225995"/>
                    </a:lnTo>
                    <a:lnTo>
                      <a:pt x="390438" y="2599522"/>
                    </a:lnTo>
                    <a:lnTo>
                      <a:pt x="391625" y="2655952"/>
                    </a:lnTo>
                    <a:lnTo>
                      <a:pt x="395187" y="2710314"/>
                    </a:lnTo>
                    <a:lnTo>
                      <a:pt x="401123" y="2762610"/>
                    </a:lnTo>
                    <a:lnTo>
                      <a:pt x="409434" y="2812840"/>
                    </a:lnTo>
                    <a:lnTo>
                      <a:pt x="420120" y="2861003"/>
                    </a:lnTo>
                    <a:lnTo>
                      <a:pt x="433180" y="2907100"/>
                    </a:lnTo>
                    <a:lnTo>
                      <a:pt x="448616" y="2951130"/>
                    </a:lnTo>
                    <a:lnTo>
                      <a:pt x="466426" y="2993093"/>
                    </a:lnTo>
                    <a:lnTo>
                      <a:pt x="486612" y="3032991"/>
                    </a:lnTo>
                    <a:lnTo>
                      <a:pt x="509173" y="3070821"/>
                    </a:lnTo>
                    <a:lnTo>
                      <a:pt x="534109" y="3106586"/>
                    </a:lnTo>
                    <a:lnTo>
                      <a:pt x="564240" y="3143718"/>
                    </a:lnTo>
                    <a:lnTo>
                      <a:pt x="597179" y="3178721"/>
                    </a:lnTo>
                    <a:lnTo>
                      <a:pt x="632925" y="3211593"/>
                    </a:lnTo>
                    <a:lnTo>
                      <a:pt x="671479" y="3242337"/>
                    </a:lnTo>
                    <a:lnTo>
                      <a:pt x="712839" y="3270951"/>
                    </a:lnTo>
                    <a:lnTo>
                      <a:pt x="757006" y="3297436"/>
                    </a:lnTo>
                    <a:lnTo>
                      <a:pt x="803979" y="3321793"/>
                    </a:lnTo>
                    <a:lnTo>
                      <a:pt x="853757" y="3344022"/>
                    </a:lnTo>
                    <a:lnTo>
                      <a:pt x="906341" y="3364122"/>
                    </a:lnTo>
                    <a:lnTo>
                      <a:pt x="961729" y="3382095"/>
                    </a:lnTo>
                    <a:lnTo>
                      <a:pt x="1010744" y="3246874"/>
                    </a:lnTo>
                    <a:lnTo>
                      <a:pt x="963821" y="3229533"/>
                    </a:lnTo>
                    <a:lnTo>
                      <a:pt x="919694" y="3209723"/>
                    </a:lnTo>
                    <a:lnTo>
                      <a:pt x="878362" y="3187446"/>
                    </a:lnTo>
                    <a:lnTo>
                      <a:pt x="839826" y="3162700"/>
                    </a:lnTo>
                    <a:lnTo>
                      <a:pt x="804084" y="3135486"/>
                    </a:lnTo>
                    <a:lnTo>
                      <a:pt x="771139" y="3105804"/>
                    </a:lnTo>
                    <a:lnTo>
                      <a:pt x="740989" y="3073655"/>
                    </a:lnTo>
                    <a:lnTo>
                      <a:pt x="713634" y="3039037"/>
                    </a:lnTo>
                    <a:lnTo>
                      <a:pt x="689076" y="3001952"/>
                    </a:lnTo>
                    <a:lnTo>
                      <a:pt x="667313" y="2962398"/>
                    </a:lnTo>
                    <a:lnTo>
                      <a:pt x="648346" y="2920378"/>
                    </a:lnTo>
                    <a:lnTo>
                      <a:pt x="632175" y="2875889"/>
                    </a:lnTo>
                    <a:lnTo>
                      <a:pt x="618799" y="2828933"/>
                    </a:lnTo>
                    <a:lnTo>
                      <a:pt x="608220" y="2779509"/>
                    </a:lnTo>
                    <a:lnTo>
                      <a:pt x="600437" y="2727618"/>
                    </a:lnTo>
                    <a:lnTo>
                      <a:pt x="595450" y="2673259"/>
                    </a:lnTo>
                    <a:lnTo>
                      <a:pt x="593259" y="2616433"/>
                    </a:lnTo>
                    <a:lnTo>
                      <a:pt x="593259" y="2231062"/>
                    </a:lnTo>
                    <a:lnTo>
                      <a:pt x="591672" y="2174289"/>
                    </a:lnTo>
                    <a:lnTo>
                      <a:pt x="586911" y="2120344"/>
                    </a:lnTo>
                    <a:lnTo>
                      <a:pt x="578977" y="2069226"/>
                    </a:lnTo>
                    <a:lnTo>
                      <a:pt x="567868" y="2020937"/>
                    </a:lnTo>
                    <a:lnTo>
                      <a:pt x="553587" y="1975476"/>
                    </a:lnTo>
                    <a:lnTo>
                      <a:pt x="536132" y="1932843"/>
                    </a:lnTo>
                    <a:lnTo>
                      <a:pt x="515503" y="1893037"/>
                    </a:lnTo>
                    <a:lnTo>
                      <a:pt x="491702" y="1856060"/>
                    </a:lnTo>
                    <a:lnTo>
                      <a:pt x="464727" y="1821911"/>
                    </a:lnTo>
                    <a:lnTo>
                      <a:pt x="434580" y="1790589"/>
                    </a:lnTo>
                    <a:lnTo>
                      <a:pt x="401260" y="1762095"/>
                    </a:lnTo>
                    <a:lnTo>
                      <a:pt x="364767" y="1736430"/>
                    </a:lnTo>
                    <a:lnTo>
                      <a:pt x="325101" y="1713592"/>
                    </a:lnTo>
                    <a:lnTo>
                      <a:pt x="282263" y="1693581"/>
                    </a:lnTo>
                    <a:lnTo>
                      <a:pt x="325101" y="1674467"/>
                    </a:lnTo>
                    <a:lnTo>
                      <a:pt x="364767" y="1652367"/>
                    </a:lnTo>
                    <a:lnTo>
                      <a:pt x="401260" y="1627283"/>
                    </a:lnTo>
                    <a:lnTo>
                      <a:pt x="434580" y="1599214"/>
                    </a:lnTo>
                    <a:lnTo>
                      <a:pt x="464727" y="1568161"/>
                    </a:lnTo>
                    <a:lnTo>
                      <a:pt x="491702" y="1534123"/>
                    </a:lnTo>
                    <a:lnTo>
                      <a:pt x="515503" y="1497102"/>
                    </a:lnTo>
                    <a:lnTo>
                      <a:pt x="536132" y="1457096"/>
                    </a:lnTo>
                    <a:lnTo>
                      <a:pt x="553587" y="1414107"/>
                    </a:lnTo>
                    <a:lnTo>
                      <a:pt x="567868" y="1368133"/>
                    </a:lnTo>
                    <a:lnTo>
                      <a:pt x="578977" y="1319176"/>
                    </a:lnTo>
                    <a:lnTo>
                      <a:pt x="586911" y="1267236"/>
                    </a:lnTo>
                    <a:lnTo>
                      <a:pt x="591672" y="1212312"/>
                    </a:lnTo>
                    <a:lnTo>
                      <a:pt x="593259" y="1154404"/>
                    </a:lnTo>
                    <a:lnTo>
                      <a:pt x="593259" y="794394"/>
                    </a:lnTo>
                    <a:lnTo>
                      <a:pt x="594532" y="736840"/>
                    </a:lnTo>
                    <a:lnTo>
                      <a:pt x="598350" y="681737"/>
                    </a:lnTo>
                    <a:lnTo>
                      <a:pt x="604714" y="629085"/>
                    </a:lnTo>
                    <a:lnTo>
                      <a:pt x="613624" y="578885"/>
                    </a:lnTo>
                    <a:lnTo>
                      <a:pt x="625079" y="531137"/>
                    </a:lnTo>
                    <a:lnTo>
                      <a:pt x="639081" y="485840"/>
                    </a:lnTo>
                    <a:lnTo>
                      <a:pt x="655628" y="442995"/>
                    </a:lnTo>
                    <a:lnTo>
                      <a:pt x="674721" y="402601"/>
                    </a:lnTo>
                    <a:lnTo>
                      <a:pt x="696359" y="364660"/>
                    </a:lnTo>
                    <a:lnTo>
                      <a:pt x="720544" y="329170"/>
                    </a:lnTo>
                    <a:lnTo>
                      <a:pt x="747274" y="296132"/>
                    </a:lnTo>
                    <a:lnTo>
                      <a:pt x="776551" y="265546"/>
                    </a:lnTo>
                    <a:lnTo>
                      <a:pt x="808373" y="237412"/>
                    </a:lnTo>
                    <a:lnTo>
                      <a:pt x="842741" y="211730"/>
                    </a:lnTo>
                    <a:lnTo>
                      <a:pt x="879656" y="188500"/>
                    </a:lnTo>
                    <a:lnTo>
                      <a:pt x="919116" y="167723"/>
                    </a:lnTo>
                    <a:lnTo>
                      <a:pt x="961123" y="149397"/>
                    </a:lnTo>
                    <a:lnTo>
                      <a:pt x="1005676" y="133524"/>
                    </a:lnTo>
                    <a:lnTo>
                      <a:pt x="961729"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 name="object 14">
              <a:extLst>
                <a:ext uri="{FF2B5EF4-FFF2-40B4-BE49-F238E27FC236}">
                  <a16:creationId xmlns:a16="http://schemas.microsoft.com/office/drawing/2014/main" id="{5E61E1C5-F762-D7AC-D0B8-6C98D79F2AA6}"/>
                </a:ext>
              </a:extLst>
            </p:cNvPr>
            <p:cNvSpPr/>
            <p:nvPr/>
          </p:nvSpPr>
          <p:spPr>
            <a:xfrm>
              <a:off x="11578726" y="4436409"/>
              <a:ext cx="613022" cy="2387152"/>
            </a:xfrm>
            <a:custGeom>
              <a:avLst/>
              <a:gdLst/>
              <a:ahLst/>
              <a:cxnLst/>
              <a:rect l="l" t="t" r="r" b="b"/>
              <a:pathLst>
                <a:path w="1010920" h="3382645">
                  <a:moveTo>
                    <a:pt x="49014" y="0"/>
                  </a:moveTo>
                  <a:lnTo>
                    <a:pt x="0" y="135221"/>
                  </a:lnTo>
                  <a:lnTo>
                    <a:pt x="46922" y="152562"/>
                  </a:lnTo>
                  <a:lnTo>
                    <a:pt x="91049" y="172372"/>
                  </a:lnTo>
                  <a:lnTo>
                    <a:pt x="132381" y="194649"/>
                  </a:lnTo>
                  <a:lnTo>
                    <a:pt x="170918" y="219395"/>
                  </a:lnTo>
                  <a:lnTo>
                    <a:pt x="206659" y="246609"/>
                  </a:lnTo>
                  <a:lnTo>
                    <a:pt x="239604" y="276291"/>
                  </a:lnTo>
                  <a:lnTo>
                    <a:pt x="269754" y="308440"/>
                  </a:lnTo>
                  <a:lnTo>
                    <a:pt x="297109" y="343058"/>
                  </a:lnTo>
                  <a:lnTo>
                    <a:pt x="321667" y="380143"/>
                  </a:lnTo>
                  <a:lnTo>
                    <a:pt x="343430" y="419697"/>
                  </a:lnTo>
                  <a:lnTo>
                    <a:pt x="362397" y="461717"/>
                  </a:lnTo>
                  <a:lnTo>
                    <a:pt x="378569" y="506206"/>
                  </a:lnTo>
                  <a:lnTo>
                    <a:pt x="391944" y="553162"/>
                  </a:lnTo>
                  <a:lnTo>
                    <a:pt x="402523" y="602586"/>
                  </a:lnTo>
                  <a:lnTo>
                    <a:pt x="410306" y="654477"/>
                  </a:lnTo>
                  <a:lnTo>
                    <a:pt x="415293" y="708836"/>
                  </a:lnTo>
                  <a:lnTo>
                    <a:pt x="417484" y="765662"/>
                  </a:lnTo>
                  <a:lnTo>
                    <a:pt x="417484" y="1151033"/>
                  </a:lnTo>
                  <a:lnTo>
                    <a:pt x="419071" y="1207806"/>
                  </a:lnTo>
                  <a:lnTo>
                    <a:pt x="423832" y="1261751"/>
                  </a:lnTo>
                  <a:lnTo>
                    <a:pt x="431766" y="1312869"/>
                  </a:lnTo>
                  <a:lnTo>
                    <a:pt x="442875" y="1361158"/>
                  </a:lnTo>
                  <a:lnTo>
                    <a:pt x="457156" y="1406619"/>
                  </a:lnTo>
                  <a:lnTo>
                    <a:pt x="474611" y="1449252"/>
                  </a:lnTo>
                  <a:lnTo>
                    <a:pt x="495240" y="1489058"/>
                  </a:lnTo>
                  <a:lnTo>
                    <a:pt x="519041" y="1526035"/>
                  </a:lnTo>
                  <a:lnTo>
                    <a:pt x="546016" y="1560184"/>
                  </a:lnTo>
                  <a:lnTo>
                    <a:pt x="576163" y="1591506"/>
                  </a:lnTo>
                  <a:lnTo>
                    <a:pt x="609483" y="1620000"/>
                  </a:lnTo>
                  <a:lnTo>
                    <a:pt x="645976" y="1645665"/>
                  </a:lnTo>
                  <a:lnTo>
                    <a:pt x="685642" y="1668503"/>
                  </a:lnTo>
                  <a:lnTo>
                    <a:pt x="728480" y="1688514"/>
                  </a:lnTo>
                  <a:lnTo>
                    <a:pt x="685642" y="1707628"/>
                  </a:lnTo>
                  <a:lnTo>
                    <a:pt x="645976" y="1729728"/>
                  </a:lnTo>
                  <a:lnTo>
                    <a:pt x="609483" y="1754812"/>
                  </a:lnTo>
                  <a:lnTo>
                    <a:pt x="576163" y="1782881"/>
                  </a:lnTo>
                  <a:lnTo>
                    <a:pt x="546016" y="1813934"/>
                  </a:lnTo>
                  <a:lnTo>
                    <a:pt x="519041" y="1847972"/>
                  </a:lnTo>
                  <a:lnTo>
                    <a:pt x="495240" y="1884993"/>
                  </a:lnTo>
                  <a:lnTo>
                    <a:pt x="474611" y="1924999"/>
                  </a:lnTo>
                  <a:lnTo>
                    <a:pt x="457156" y="1967988"/>
                  </a:lnTo>
                  <a:lnTo>
                    <a:pt x="442875" y="2013962"/>
                  </a:lnTo>
                  <a:lnTo>
                    <a:pt x="431766" y="2062919"/>
                  </a:lnTo>
                  <a:lnTo>
                    <a:pt x="423832" y="2114859"/>
                  </a:lnTo>
                  <a:lnTo>
                    <a:pt x="419071" y="2169783"/>
                  </a:lnTo>
                  <a:lnTo>
                    <a:pt x="417484" y="2227691"/>
                  </a:lnTo>
                  <a:lnTo>
                    <a:pt x="417484" y="2587701"/>
                  </a:lnTo>
                  <a:lnTo>
                    <a:pt x="416211" y="2645255"/>
                  </a:lnTo>
                  <a:lnTo>
                    <a:pt x="412393" y="2700358"/>
                  </a:lnTo>
                  <a:lnTo>
                    <a:pt x="406029" y="2753010"/>
                  </a:lnTo>
                  <a:lnTo>
                    <a:pt x="397119" y="2803210"/>
                  </a:lnTo>
                  <a:lnTo>
                    <a:pt x="385664" y="2850958"/>
                  </a:lnTo>
                  <a:lnTo>
                    <a:pt x="371662" y="2896255"/>
                  </a:lnTo>
                  <a:lnTo>
                    <a:pt x="355115" y="2939100"/>
                  </a:lnTo>
                  <a:lnTo>
                    <a:pt x="336023" y="2979493"/>
                  </a:lnTo>
                  <a:lnTo>
                    <a:pt x="314384" y="3017435"/>
                  </a:lnTo>
                  <a:lnTo>
                    <a:pt x="290199" y="3052925"/>
                  </a:lnTo>
                  <a:lnTo>
                    <a:pt x="263469" y="3085963"/>
                  </a:lnTo>
                  <a:lnTo>
                    <a:pt x="234192" y="3116549"/>
                  </a:lnTo>
                  <a:lnTo>
                    <a:pt x="202370" y="3144683"/>
                  </a:lnTo>
                  <a:lnTo>
                    <a:pt x="168002" y="3170365"/>
                  </a:lnTo>
                  <a:lnTo>
                    <a:pt x="131087" y="3193594"/>
                  </a:lnTo>
                  <a:lnTo>
                    <a:pt x="91627" y="3214372"/>
                  </a:lnTo>
                  <a:lnTo>
                    <a:pt x="49620" y="3232698"/>
                  </a:lnTo>
                  <a:lnTo>
                    <a:pt x="5067" y="3248571"/>
                  </a:lnTo>
                  <a:lnTo>
                    <a:pt x="49014" y="3382095"/>
                  </a:lnTo>
                  <a:lnTo>
                    <a:pt x="104710" y="3363808"/>
                  </a:lnTo>
                  <a:lnTo>
                    <a:pt x="157531" y="3343424"/>
                  </a:lnTo>
                  <a:lnTo>
                    <a:pt x="207478" y="3320944"/>
                  </a:lnTo>
                  <a:lnTo>
                    <a:pt x="254550" y="3296369"/>
                  </a:lnTo>
                  <a:lnTo>
                    <a:pt x="298748" y="3269697"/>
                  </a:lnTo>
                  <a:lnTo>
                    <a:pt x="340073" y="3240930"/>
                  </a:lnTo>
                  <a:lnTo>
                    <a:pt x="378523" y="3210068"/>
                  </a:lnTo>
                  <a:lnTo>
                    <a:pt x="414100" y="3177110"/>
                  </a:lnTo>
                  <a:lnTo>
                    <a:pt x="446804" y="3142058"/>
                  </a:lnTo>
                  <a:lnTo>
                    <a:pt x="476634" y="3104910"/>
                  </a:lnTo>
                  <a:lnTo>
                    <a:pt x="501291" y="3069202"/>
                  </a:lnTo>
                  <a:lnTo>
                    <a:pt x="523628" y="3031540"/>
                  </a:lnTo>
                  <a:lnTo>
                    <a:pt x="543647" y="2991924"/>
                  </a:lnTo>
                  <a:lnTo>
                    <a:pt x="561348" y="2950353"/>
                  </a:lnTo>
                  <a:lnTo>
                    <a:pt x="576729" y="2906828"/>
                  </a:lnTo>
                  <a:lnTo>
                    <a:pt x="589791" y="2861347"/>
                  </a:lnTo>
                  <a:lnTo>
                    <a:pt x="600533" y="2813911"/>
                  </a:lnTo>
                  <a:lnTo>
                    <a:pt x="608956" y="2764520"/>
                  </a:lnTo>
                  <a:lnTo>
                    <a:pt x="615059" y="2713173"/>
                  </a:lnTo>
                  <a:lnTo>
                    <a:pt x="618842" y="2659870"/>
                  </a:lnTo>
                  <a:lnTo>
                    <a:pt x="620305" y="2604611"/>
                  </a:lnTo>
                  <a:lnTo>
                    <a:pt x="620305" y="2217555"/>
                  </a:lnTo>
                  <a:lnTo>
                    <a:pt x="622040" y="2160696"/>
                  </a:lnTo>
                  <a:lnTo>
                    <a:pt x="627246" y="2107759"/>
                  </a:lnTo>
                  <a:lnTo>
                    <a:pt x="635922" y="2058743"/>
                  </a:lnTo>
                  <a:lnTo>
                    <a:pt x="648069" y="2013648"/>
                  </a:lnTo>
                  <a:lnTo>
                    <a:pt x="663686" y="1972474"/>
                  </a:lnTo>
                  <a:lnTo>
                    <a:pt x="682774" y="1935221"/>
                  </a:lnTo>
                  <a:lnTo>
                    <a:pt x="705333" y="1901890"/>
                  </a:lnTo>
                  <a:lnTo>
                    <a:pt x="731362" y="1872480"/>
                  </a:lnTo>
                  <a:lnTo>
                    <a:pt x="760862" y="1846991"/>
                  </a:lnTo>
                  <a:lnTo>
                    <a:pt x="793832" y="1825423"/>
                  </a:lnTo>
                  <a:lnTo>
                    <a:pt x="830273" y="1807777"/>
                  </a:lnTo>
                  <a:lnTo>
                    <a:pt x="870184" y="1794052"/>
                  </a:lnTo>
                  <a:lnTo>
                    <a:pt x="913567" y="1784249"/>
                  </a:lnTo>
                  <a:lnTo>
                    <a:pt x="960420" y="1778367"/>
                  </a:lnTo>
                  <a:lnTo>
                    <a:pt x="1010744" y="1776406"/>
                  </a:lnTo>
                  <a:lnTo>
                    <a:pt x="1010744" y="1600631"/>
                  </a:lnTo>
                  <a:lnTo>
                    <a:pt x="960420" y="1598656"/>
                  </a:lnTo>
                  <a:lnTo>
                    <a:pt x="913567" y="1592728"/>
                  </a:lnTo>
                  <a:lnTo>
                    <a:pt x="870184" y="1582849"/>
                  </a:lnTo>
                  <a:lnTo>
                    <a:pt x="830273" y="1569019"/>
                  </a:lnTo>
                  <a:lnTo>
                    <a:pt x="793832" y="1551238"/>
                  </a:lnTo>
                  <a:lnTo>
                    <a:pt x="760862" y="1529504"/>
                  </a:lnTo>
                  <a:lnTo>
                    <a:pt x="731362" y="1503820"/>
                  </a:lnTo>
                  <a:lnTo>
                    <a:pt x="705333" y="1474184"/>
                  </a:lnTo>
                  <a:lnTo>
                    <a:pt x="682774" y="1440597"/>
                  </a:lnTo>
                  <a:lnTo>
                    <a:pt x="663686" y="1403059"/>
                  </a:lnTo>
                  <a:lnTo>
                    <a:pt x="648069" y="1361570"/>
                  </a:lnTo>
                  <a:lnTo>
                    <a:pt x="635922" y="1316129"/>
                  </a:lnTo>
                  <a:lnTo>
                    <a:pt x="627246" y="1266737"/>
                  </a:lnTo>
                  <a:lnTo>
                    <a:pt x="622040" y="1213394"/>
                  </a:lnTo>
                  <a:lnTo>
                    <a:pt x="620305" y="1156100"/>
                  </a:lnTo>
                  <a:lnTo>
                    <a:pt x="620305" y="782573"/>
                  </a:lnTo>
                  <a:lnTo>
                    <a:pt x="619118" y="726143"/>
                  </a:lnTo>
                  <a:lnTo>
                    <a:pt x="615556" y="671781"/>
                  </a:lnTo>
                  <a:lnTo>
                    <a:pt x="609620" y="619485"/>
                  </a:lnTo>
                  <a:lnTo>
                    <a:pt x="601309" y="569255"/>
                  </a:lnTo>
                  <a:lnTo>
                    <a:pt x="590623" y="521092"/>
                  </a:lnTo>
                  <a:lnTo>
                    <a:pt x="577563" y="474995"/>
                  </a:lnTo>
                  <a:lnTo>
                    <a:pt x="562127" y="430965"/>
                  </a:lnTo>
                  <a:lnTo>
                    <a:pt x="544317" y="389002"/>
                  </a:lnTo>
                  <a:lnTo>
                    <a:pt x="524131" y="349104"/>
                  </a:lnTo>
                  <a:lnTo>
                    <a:pt x="501570" y="311274"/>
                  </a:lnTo>
                  <a:lnTo>
                    <a:pt x="476634" y="275509"/>
                  </a:lnTo>
                  <a:lnTo>
                    <a:pt x="446503" y="238377"/>
                  </a:lnTo>
                  <a:lnTo>
                    <a:pt x="413564" y="203374"/>
                  </a:lnTo>
                  <a:lnTo>
                    <a:pt x="377818" y="170501"/>
                  </a:lnTo>
                  <a:lnTo>
                    <a:pt x="339264" y="139758"/>
                  </a:lnTo>
                  <a:lnTo>
                    <a:pt x="297904" y="111144"/>
                  </a:lnTo>
                  <a:lnTo>
                    <a:pt x="253737" y="84659"/>
                  </a:lnTo>
                  <a:lnTo>
                    <a:pt x="206764" y="60302"/>
                  </a:lnTo>
                  <a:lnTo>
                    <a:pt x="156986" y="38073"/>
                  </a:lnTo>
                  <a:lnTo>
                    <a:pt x="104402" y="17973"/>
                  </a:lnTo>
                  <a:lnTo>
                    <a:pt x="49014"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5" name="object 7">
            <a:extLst>
              <a:ext uri="{FF2B5EF4-FFF2-40B4-BE49-F238E27FC236}">
                <a16:creationId xmlns:a16="http://schemas.microsoft.com/office/drawing/2014/main" id="{CFB552E7-DB8F-62C8-7541-53DD606CEB4E}"/>
              </a:ext>
            </a:extLst>
          </p:cNvPr>
          <p:cNvSpPr/>
          <p:nvPr/>
        </p:nvSpPr>
        <p:spPr>
          <a:xfrm>
            <a:off x="241470" y="4990759"/>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A0C7273-E202-7428-8B0A-177F0706ECB8}"/>
              </a:ext>
            </a:extLst>
          </p:cNvPr>
          <p:cNvSpPr txBox="1"/>
          <p:nvPr/>
        </p:nvSpPr>
        <p:spPr>
          <a:xfrm>
            <a:off x="2851864" y="3364554"/>
            <a:ext cx="4665995" cy="36933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rPr>
              <a:t>Key Area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rPr>
              <a:t>Exploring and Developing Agency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rPr>
              <a:t>Key Area 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rPr>
              <a:t>Exploring Futures and Connections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rPr>
              <a:t>Key Area 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rPr>
              <a:t>Developing Capabilities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rPr>
              <a:t>Key Area 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rPr>
              <a:t>Planning and Implementing 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sp>
        <p:nvSpPr>
          <p:cNvPr id="6" name="TextBox 5">
            <a:extLst>
              <a:ext uri="{FF2B5EF4-FFF2-40B4-BE49-F238E27FC236}">
                <a16:creationId xmlns:a16="http://schemas.microsoft.com/office/drawing/2014/main" id="{4AD097A4-5428-DDFC-B257-4DD0E3587B66}"/>
              </a:ext>
            </a:extLst>
          </p:cNvPr>
          <p:cNvSpPr txBox="1"/>
          <p:nvPr/>
        </p:nvSpPr>
        <p:spPr>
          <a:xfrm>
            <a:off x="241470" y="5271074"/>
            <a:ext cx="2066810" cy="1111843"/>
          </a:xfrm>
          <a:prstGeom prst="rect">
            <a:avLst/>
          </a:prstGeom>
          <a:noFill/>
        </p:spPr>
        <p:txBody>
          <a:bodyPr wrap="square" rtlCol="0">
            <a:spAutoFit/>
          </a:bodyPr>
          <a:lstStyle/>
          <a:p>
            <a:pPr marL="0" marR="0" lvl="0" indent="0" algn="ctr" defTabSz="914400" rtl="0" eaLnBrk="1" fontAlgn="auto" latinLnBrk="0" hangingPunct="1">
              <a:lnSpc>
                <a:spcPts val="4245"/>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Light" charset="0"/>
                <a:ea typeface="Roboto Light" charset="0"/>
                <a:cs typeface="Roboto Light" charset="0"/>
              </a:rPr>
              <a:t>NEoL With </a:t>
            </a:r>
          </a:p>
          <a:p>
            <a:pPr marL="0" marR="0" lvl="0" indent="0" algn="ctr" defTabSz="914400" rtl="0" eaLnBrk="1" fontAlgn="auto" latinLnBrk="0" hangingPunct="1">
              <a:lnSpc>
                <a:spcPts val="4245"/>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Light" charset="0"/>
                <a:ea typeface="Roboto Light" charset="0"/>
                <a:cs typeface="Roboto Light" charset="0"/>
              </a:rPr>
              <a:t>Annotations</a:t>
            </a:r>
          </a:p>
        </p:txBody>
      </p:sp>
      <p:sp>
        <p:nvSpPr>
          <p:cNvPr id="3" name="TextBox 2">
            <a:extLst>
              <a:ext uri="{FF2B5EF4-FFF2-40B4-BE49-F238E27FC236}">
                <a16:creationId xmlns:a16="http://schemas.microsoft.com/office/drawing/2014/main" id="{7A80D1E8-B19C-CB78-5212-EF8344A7465E}"/>
              </a:ext>
            </a:extLst>
          </p:cNvPr>
          <p:cNvSpPr txBox="1"/>
          <p:nvPr/>
        </p:nvSpPr>
        <p:spPr>
          <a:xfrm>
            <a:off x="8183019" y="1303300"/>
            <a:ext cx="3312456" cy="163121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Pts val="1000"/>
              <a:buFontTx/>
              <a:buNone/>
              <a:tabLst>
                <a:tab pos="457200" algn="l"/>
              </a:tabLst>
              <a:defRPr/>
            </a:pPr>
            <a:r>
              <a:rPr kumimoji="0" lang="en-US" sz="16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Learning goals may be based on: </a:t>
            </a:r>
            <a:endParaRPr kumimoji="0" lang="en-US" sz="10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base" latinLnBrk="0" hangingPunct="1">
              <a:lnSpc>
                <a:spcPct val="100000"/>
              </a:lnSpc>
              <a:spcBef>
                <a:spcPts val="0"/>
              </a:spcBef>
              <a:spcAft>
                <a:spcPts val="0"/>
              </a:spcAft>
              <a:buClrTx/>
              <a:buSzPts val="1000"/>
              <a:buFontTx/>
              <a:buNone/>
              <a:tabLst>
                <a:tab pos="457200" algn="l"/>
              </a:tabLst>
              <a:defRPr/>
            </a:pPr>
            <a:r>
              <a:rPr kumimoji="0" lang="en-US" sz="14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mn-cs"/>
              </a:rPr>
              <a:t>- purposeful development of a </a:t>
            </a:r>
            <a:r>
              <a:rPr kumimoji="0" lang="en-AU" sz="14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rPr>
              <a:t>skill</a:t>
            </a:r>
            <a:r>
              <a:rPr kumimoji="0" lang="en-US" sz="14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mn-cs"/>
              </a:rPr>
              <a:t>​</a:t>
            </a:r>
            <a:endParaRPr kumimoji="0" lang="en-AU" sz="14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endParaRPr>
          </a:p>
          <a:p>
            <a:pPr marL="0" marR="0" lvl="0" indent="0" algn="l" defTabSz="914400" rtl="0" eaLnBrk="1" fontAlgn="base" latinLnBrk="0" hangingPunct="1">
              <a:lnSpc>
                <a:spcPct val="100000"/>
              </a:lnSpc>
              <a:spcBef>
                <a:spcPts val="0"/>
              </a:spcBef>
              <a:spcAft>
                <a:spcPts val="0"/>
              </a:spcAft>
              <a:buClrTx/>
              <a:buSzPts val="1000"/>
              <a:buFontTx/>
              <a:buNone/>
              <a:tabLst>
                <a:tab pos="457200" algn="l"/>
              </a:tabLst>
              <a:defRPr/>
            </a:pPr>
            <a:r>
              <a:rPr kumimoji="0" lang="en-US" sz="14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mn-cs"/>
              </a:rPr>
              <a:t>- interest exploration or </a:t>
            </a:r>
            <a:r>
              <a:rPr kumimoji="0" lang="en-AU" sz="14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rPr>
              <a:t>enrichment</a:t>
            </a:r>
            <a:r>
              <a:rPr kumimoji="0" lang="en-US" sz="14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mn-cs"/>
              </a:rPr>
              <a:t>​</a:t>
            </a:r>
            <a:endParaRPr kumimoji="0" lang="en-AU" sz="14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endParaRPr>
          </a:p>
          <a:p>
            <a:pPr marL="0" marR="0" lvl="0" indent="0" algn="l" defTabSz="914400" rtl="0" eaLnBrk="1" fontAlgn="base" latinLnBrk="0" hangingPunct="1">
              <a:lnSpc>
                <a:spcPct val="100000"/>
              </a:lnSpc>
              <a:spcBef>
                <a:spcPts val="0"/>
              </a:spcBef>
              <a:spcAft>
                <a:spcPts val="0"/>
              </a:spcAft>
              <a:buClrTx/>
              <a:buSzPts val="1000"/>
              <a:buFontTx/>
              <a:buNone/>
              <a:tabLst>
                <a:tab pos="457200" algn="l"/>
              </a:tabLst>
              <a:defRPr/>
            </a:pPr>
            <a:r>
              <a:rPr kumimoji="0" lang="en-US" sz="14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mn-cs"/>
              </a:rPr>
              <a:t>- independence or agency </a:t>
            </a:r>
            <a:r>
              <a:rPr kumimoji="0" lang="en-AU" sz="14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rPr>
              <a:t>enabling  activity</a:t>
            </a:r>
            <a:r>
              <a:rPr kumimoji="0" lang="en-US" sz="14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mn-cs"/>
              </a:rPr>
              <a:t>​</a:t>
            </a:r>
            <a:endParaRPr kumimoji="0" lang="en-AU" sz="14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endParaRPr>
          </a:p>
          <a:p>
            <a:pPr marL="0" marR="0" lvl="0" indent="0" algn="l" defTabSz="914400" rtl="0" eaLnBrk="1" fontAlgn="base" latinLnBrk="0" hangingPunct="1">
              <a:lnSpc>
                <a:spcPct val="100000"/>
              </a:lnSpc>
              <a:spcBef>
                <a:spcPts val="0"/>
              </a:spcBef>
              <a:spcAft>
                <a:spcPts val="0"/>
              </a:spcAft>
              <a:buClrTx/>
              <a:buSzPts val="1000"/>
              <a:buFontTx/>
              <a:buNone/>
              <a:tabLst>
                <a:tab pos="457200" algn="l"/>
              </a:tabLst>
              <a:defRPr/>
            </a:pPr>
            <a:r>
              <a:rPr kumimoji="0" lang="en-US" sz="14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mn-cs"/>
              </a:rPr>
              <a:t>- transition to future </a:t>
            </a:r>
            <a:r>
              <a:rPr kumimoji="0" lang="en-AU" sz="14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rPr>
              <a:t>connections beyond school.</a:t>
            </a:r>
          </a:p>
        </p:txBody>
      </p:sp>
      <p:sp>
        <p:nvSpPr>
          <p:cNvPr id="10" name="TextBox 9">
            <a:extLst>
              <a:ext uri="{FF2B5EF4-FFF2-40B4-BE49-F238E27FC236}">
                <a16:creationId xmlns:a16="http://schemas.microsoft.com/office/drawing/2014/main" id="{6AF64DFB-4612-F08E-3AA1-C9ECC64D7CE2}"/>
              </a:ext>
            </a:extLst>
          </p:cNvPr>
          <p:cNvSpPr txBox="1"/>
          <p:nvPr/>
        </p:nvSpPr>
        <p:spPr>
          <a:xfrm>
            <a:off x="2621942" y="1037500"/>
            <a:ext cx="4895917"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In Part A: Portfolio, students: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000000"/>
                </a:solidFill>
                <a:latin typeface="Roboto Light" panose="02000000000000000000" pitchFamily="2" charset="0"/>
                <a:ea typeface="Roboto Light" panose="02000000000000000000" pitchFamily="2" charset="0"/>
              </a:rPr>
              <a:t>Explore ideas related to a learning goal of personal interest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000000"/>
                </a:solidFill>
                <a:latin typeface="Roboto Light" panose="02000000000000000000" pitchFamily="2" charset="0"/>
                <a:ea typeface="Roboto Light" panose="02000000000000000000" pitchFamily="2" charset="0"/>
              </a:rPr>
              <a:t>Collect evidence of learning that takes place in a student learning portfolio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Explore their agency, future capabilities and/or connections with others based on at least one of the Key Areas.</a:t>
            </a:r>
            <a:endParaRPr kumimoji="0" lang="en-AU" sz="18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86936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47"/>
          <p:cNvSpPr txBox="1"/>
          <p:nvPr/>
        </p:nvSpPr>
        <p:spPr>
          <a:xfrm>
            <a:off x="428" y="266681"/>
            <a:ext cx="11943548" cy="479871"/>
          </a:xfrm>
          <a:prstGeom prst="rect">
            <a:avLst/>
          </a:prstGeom>
          <a:solidFill>
            <a:srgbClr val="80B740"/>
          </a:solidFill>
        </p:spPr>
        <p:txBody>
          <a:bodyPr vert="horz" wrap="square" lIns="0" tIns="17712" rIns="0" bIns="0" rtlCol="0">
            <a:spAutoFit/>
          </a:bodyPr>
          <a:lstStyle/>
          <a:p>
            <a:pPr marL="418950" marR="0" lvl="0" indent="0" algn="l" defTabSz="914400" rtl="0" eaLnBrk="1" fontAlgn="auto" latinLnBrk="0" hangingPunct="1">
              <a:lnSpc>
                <a:spcPct val="100000"/>
              </a:lnSpc>
              <a:spcBef>
                <a:spcPts val="139"/>
              </a:spcBef>
              <a:spcAft>
                <a:spcPts val="0"/>
              </a:spcAft>
              <a:buClrTx/>
              <a:buSzTx/>
              <a:buFontTx/>
              <a:buNone/>
              <a:tabLst>
                <a:tab pos="2057012" algn="l"/>
                <a:tab pos="4391270" algn="l"/>
              </a:tabLst>
              <a:defRPr/>
            </a:pPr>
            <a:r>
              <a:rPr kumimoji="0" lang="en-US" sz="3002" b="0" i="0" u="none" strike="noStrike" kern="1200" cap="none" spc="-6"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mn-cs"/>
              </a:rPr>
              <a:t>AIF Modified Part B: Showcasing Learning </a:t>
            </a:r>
          </a:p>
        </p:txBody>
      </p:sp>
      <p:sp>
        <p:nvSpPr>
          <p:cNvPr id="3" name="TextBox 2">
            <a:extLst>
              <a:ext uri="{FF2B5EF4-FFF2-40B4-BE49-F238E27FC236}">
                <a16:creationId xmlns:a16="http://schemas.microsoft.com/office/drawing/2014/main" id="{F2E14B85-9AC5-FDC3-ADC7-B6B95EBB24EE}"/>
              </a:ext>
            </a:extLst>
          </p:cNvPr>
          <p:cNvSpPr txBox="1"/>
          <p:nvPr/>
        </p:nvSpPr>
        <p:spPr>
          <a:xfrm>
            <a:off x="203449" y="1431458"/>
            <a:ext cx="2082012" cy="31547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900" b="0" i="0" u="none" strike="noStrike" kern="1200" cap="none" spc="0" normalizeH="0" baseline="0" noProof="0">
                <a:ln>
                  <a:noFill/>
                </a:ln>
                <a:solidFill>
                  <a:prstClr val="black"/>
                </a:solidFill>
                <a:effectLst/>
                <a:uLnTx/>
                <a:uFillTx/>
                <a:latin typeface="Impact" panose="020B0806030902050204" pitchFamily="34" charset="0"/>
                <a:ea typeface="+mn-ea"/>
                <a:cs typeface="+mn-cs"/>
              </a:rPr>
              <a:t>B</a:t>
            </a:r>
          </a:p>
        </p:txBody>
      </p:sp>
      <p:sp>
        <p:nvSpPr>
          <p:cNvPr id="8" name="object 7">
            <a:extLst>
              <a:ext uri="{FF2B5EF4-FFF2-40B4-BE49-F238E27FC236}">
                <a16:creationId xmlns:a16="http://schemas.microsoft.com/office/drawing/2014/main" id="{23C37FF4-1313-946B-BD65-2FBDD3BE39C7}"/>
              </a:ext>
            </a:extLst>
          </p:cNvPr>
          <p:cNvSpPr/>
          <p:nvPr/>
        </p:nvSpPr>
        <p:spPr>
          <a:xfrm>
            <a:off x="266515" y="4092640"/>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9">
            <a:extLst>
              <a:ext uri="{FF2B5EF4-FFF2-40B4-BE49-F238E27FC236}">
                <a16:creationId xmlns:a16="http://schemas.microsoft.com/office/drawing/2014/main" id="{751F84EE-486F-8B1E-1AF7-AD2EB9359B72}"/>
              </a:ext>
            </a:extLst>
          </p:cNvPr>
          <p:cNvSpPr/>
          <p:nvPr/>
        </p:nvSpPr>
        <p:spPr>
          <a:xfrm>
            <a:off x="266515" y="6446382"/>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7">
            <a:extLst>
              <a:ext uri="{FF2B5EF4-FFF2-40B4-BE49-F238E27FC236}">
                <a16:creationId xmlns:a16="http://schemas.microsoft.com/office/drawing/2014/main" id="{F9D62B1B-39D8-F0D3-4763-27F2F102E037}"/>
              </a:ext>
            </a:extLst>
          </p:cNvPr>
          <p:cNvSpPr/>
          <p:nvPr/>
        </p:nvSpPr>
        <p:spPr>
          <a:xfrm>
            <a:off x="241470" y="4945969"/>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D311CDE-BE71-661C-54B7-4E85D94EFAFD}"/>
              </a:ext>
            </a:extLst>
          </p:cNvPr>
          <p:cNvSpPr txBox="1"/>
          <p:nvPr/>
        </p:nvSpPr>
        <p:spPr>
          <a:xfrm>
            <a:off x="2721303" y="3582089"/>
            <a:ext cx="5145179" cy="2304413"/>
          </a:xfrm>
          <a:prstGeom prst="rect">
            <a:avLst/>
          </a:prstGeom>
          <a:noFill/>
        </p:spPr>
        <p:txBody>
          <a:bodyPr wrap="square">
            <a:spAutoFit/>
          </a:bodyPr>
          <a:lstStyle/>
          <a:p>
            <a:pPr marL="0" marR="152400" lvl="0" indent="0" algn="l" defTabSz="914400" rtl="0" eaLnBrk="1" fontAlgn="auto" latinLnBrk="0" hangingPunct="1">
              <a:lnSpc>
                <a:spcPct val="107000"/>
              </a:lnSpc>
              <a:spcBef>
                <a:spcPts val="595"/>
              </a:spcBef>
              <a:spcAft>
                <a:spcPts val="0"/>
              </a:spcAft>
              <a:buClrTx/>
              <a:buSzTx/>
              <a:buFontTx/>
              <a:buNone/>
              <a:tabLst/>
              <a:defRPr/>
            </a:pPr>
            <a:r>
              <a:rPr lang="en-US">
                <a:solidFill>
                  <a:prstClr val="black"/>
                </a:solidFill>
                <a:latin typeface="Roboto Light" panose="02000000000000000000" pitchFamily="2" charset="0"/>
                <a:ea typeface="Roboto Light" panose="02000000000000000000" pitchFamily="2" charset="0"/>
                <a:cs typeface="Roboto Light" panose="02000000000000000000" pitchFamily="2" charset="0"/>
              </a:rPr>
              <a:t>Key Learning Area 5</a:t>
            </a:r>
            <a:endPar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p>
            <a:pPr marL="285750" marR="152400" lvl="0" indent="-285750" algn="l" defTabSz="914400" rtl="0" eaLnBrk="1" fontAlgn="auto" latinLnBrk="0" hangingPunct="1">
              <a:lnSpc>
                <a:spcPct val="107000"/>
              </a:lnSpc>
              <a:spcBef>
                <a:spcPts val="595"/>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rPr>
              <a:t>reflect on and communicate the value and purpose of the learning for themselves and/or others</a:t>
            </a:r>
          </a:p>
          <a:p>
            <a:pPr marL="285750" marR="152400" lvl="0" indent="-285750" algn="l" defTabSz="914400" rtl="0" eaLnBrk="1" fontAlgn="auto" latinLnBrk="0" hangingPunct="1">
              <a:lnSpc>
                <a:spcPct val="107000"/>
              </a:lnSpc>
              <a:spcBef>
                <a:spcPts val="595"/>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rPr>
              <a:t>showcase how their evidence represents purposeful development or progress in their learning.</a:t>
            </a:r>
          </a:p>
        </p:txBody>
      </p:sp>
      <p:sp>
        <p:nvSpPr>
          <p:cNvPr id="2" name="object 5">
            <a:extLst>
              <a:ext uri="{FF2B5EF4-FFF2-40B4-BE49-F238E27FC236}">
                <a16:creationId xmlns:a16="http://schemas.microsoft.com/office/drawing/2014/main" id="{5C61021C-0F1F-68EB-F6B1-B5240362587F}"/>
              </a:ext>
            </a:extLst>
          </p:cNvPr>
          <p:cNvSpPr txBox="1"/>
          <p:nvPr/>
        </p:nvSpPr>
        <p:spPr>
          <a:xfrm>
            <a:off x="314742" y="971498"/>
            <a:ext cx="2048023" cy="760041"/>
          </a:xfrm>
          <a:prstGeom prst="rect">
            <a:avLst/>
          </a:prstGeom>
        </p:spPr>
        <p:txBody>
          <a:bodyPr vert="horz" wrap="square" lIns="0" tIns="8471" rIns="0" bIns="0" rtlCol="0" anchor="t">
            <a:spAutoFit/>
          </a:bodyPr>
          <a:lstStyle/>
          <a:p>
            <a:pPr marL="7620" marR="0" lvl="0" indent="0" algn="ctr" defTabSz="914400" rtl="0" eaLnBrk="1" fontAlgn="auto" latinLnBrk="0" hangingPunct="1">
              <a:lnSpc>
                <a:spcPct val="100000"/>
              </a:lnSpc>
              <a:spcBef>
                <a:spcPts val="67"/>
              </a:spcBef>
              <a:spcAft>
                <a:spcPts val="0"/>
              </a:spcAft>
              <a:buClrTx/>
              <a:buSzTx/>
              <a:buFontTx/>
              <a:buNone/>
              <a:tabLst/>
              <a:defRPr/>
            </a:pPr>
            <a:r>
              <a:rPr kumimoji="0" lang="en-AU" sz="2400" b="1" i="0" u="none" strike="noStrike" kern="1200" cap="none" spc="-6" normalizeH="0" baseline="0" noProof="0">
                <a:ln>
                  <a:noFill/>
                </a:ln>
                <a:solidFill>
                  <a:srgbClr val="231F20"/>
                </a:solidFill>
                <a:effectLst/>
                <a:uLnTx/>
                <a:uFillTx/>
                <a:latin typeface="Roboto"/>
                <a:ea typeface="+mn-ea"/>
                <a:cs typeface="Roboto"/>
              </a:rPr>
              <a:t>AIF MODIFIED </a:t>
            </a:r>
            <a:endParaRPr kumimoji="0" lang="en-US" sz="1800" b="0" i="0" u="none" strike="noStrike" kern="1200" cap="none" spc="0" normalizeH="0" baseline="0" noProof="0">
              <a:ln>
                <a:noFill/>
              </a:ln>
              <a:solidFill>
                <a:srgbClr val="000000"/>
              </a:solidFill>
              <a:effectLst/>
              <a:uLnTx/>
              <a:uFillTx/>
              <a:latin typeface="Calibri" panose="020F0502020204030204"/>
              <a:ea typeface="Roboto"/>
              <a:cs typeface="Calibri" panose="020F0502020204030204"/>
            </a:endParaRPr>
          </a:p>
          <a:p>
            <a:pPr marL="7620" marR="0" lvl="0" indent="0" algn="ctr" defTabSz="914400" rtl="0" eaLnBrk="1" fontAlgn="auto" latinLnBrk="0" hangingPunct="1">
              <a:lnSpc>
                <a:spcPct val="100000"/>
              </a:lnSpc>
              <a:spcBef>
                <a:spcPts val="67"/>
              </a:spcBef>
              <a:spcAft>
                <a:spcPts val="0"/>
              </a:spcAft>
              <a:buClrTx/>
              <a:buSzTx/>
              <a:buFontTx/>
              <a:buNone/>
              <a:tabLst/>
              <a:defRPr/>
            </a:pPr>
            <a:r>
              <a:rPr kumimoji="0" lang="en-AU" sz="2400" b="1" i="0" u="none" strike="noStrike" kern="1200" cap="none" spc="-6" normalizeH="0" baseline="0" noProof="0">
                <a:ln>
                  <a:noFill/>
                </a:ln>
                <a:solidFill>
                  <a:srgbClr val="231F20"/>
                </a:solidFill>
                <a:effectLst/>
                <a:uLnTx/>
                <a:uFillTx/>
                <a:latin typeface="Roboto"/>
                <a:ea typeface="Roboto"/>
                <a:cs typeface="Roboto"/>
              </a:rPr>
              <a:t>PART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p:txBody>
      </p:sp>
      <p:sp>
        <p:nvSpPr>
          <p:cNvPr id="5" name="object 5">
            <a:extLst>
              <a:ext uri="{FF2B5EF4-FFF2-40B4-BE49-F238E27FC236}">
                <a16:creationId xmlns:a16="http://schemas.microsoft.com/office/drawing/2014/main" id="{81315BC3-DA68-1F5C-9CAD-B1A7B425B817}"/>
              </a:ext>
            </a:extLst>
          </p:cNvPr>
          <p:cNvSpPr txBox="1"/>
          <p:nvPr/>
        </p:nvSpPr>
        <p:spPr>
          <a:xfrm>
            <a:off x="207963" y="4364689"/>
            <a:ext cx="2116900" cy="500996"/>
          </a:xfrm>
          <a:prstGeom prst="rect">
            <a:avLst/>
          </a:prstGeom>
        </p:spPr>
        <p:txBody>
          <a:bodyPr vert="horz" wrap="square" lIns="0" tIns="8471" rIns="0" bIns="0" rtlCol="0" anchor="t">
            <a:spAutoFit/>
          </a:bodyPr>
          <a:lstStyle/>
          <a:p>
            <a:pPr marL="7620" marR="0" lvl="0" indent="0" algn="ctr" defTabSz="914400" rtl="0" eaLnBrk="1" fontAlgn="auto" latinLnBrk="0" hangingPunct="1">
              <a:lnSpc>
                <a:spcPct val="100000"/>
              </a:lnSpc>
              <a:spcBef>
                <a:spcPts val="67"/>
              </a:spcBef>
              <a:spcAft>
                <a:spcPts val="0"/>
              </a:spcAft>
              <a:buClrTx/>
              <a:buSzTx/>
              <a:buFontTx/>
              <a:buNone/>
              <a:tabLst/>
              <a:defRPr/>
            </a:pPr>
            <a:r>
              <a:rPr kumimoji="0" lang="en-AU" sz="1600" b="1" i="0" u="none" strike="noStrike" kern="1200" cap="none" spc="-6" normalizeH="0" baseline="0" noProof="0">
                <a:ln>
                  <a:noFill/>
                </a:ln>
                <a:solidFill>
                  <a:srgbClr val="231F20"/>
                </a:solidFill>
                <a:effectLst/>
                <a:uLnTx/>
                <a:uFillTx/>
                <a:latin typeface="Roboto"/>
                <a:ea typeface="Roboto"/>
                <a:cs typeface="Roboto"/>
              </a:rPr>
              <a:t>Assessed holistically with Part A</a:t>
            </a:r>
          </a:p>
        </p:txBody>
      </p:sp>
      <p:sp>
        <p:nvSpPr>
          <p:cNvPr id="6" name="TextBox 5">
            <a:extLst>
              <a:ext uri="{FF2B5EF4-FFF2-40B4-BE49-F238E27FC236}">
                <a16:creationId xmlns:a16="http://schemas.microsoft.com/office/drawing/2014/main" id="{7B1E3B9D-AA3C-EACB-7EC5-CC6222CA722B}"/>
              </a:ext>
            </a:extLst>
          </p:cNvPr>
          <p:cNvSpPr txBox="1"/>
          <p:nvPr/>
        </p:nvSpPr>
        <p:spPr>
          <a:xfrm>
            <a:off x="241470" y="5191077"/>
            <a:ext cx="2066810" cy="1111843"/>
          </a:xfrm>
          <a:prstGeom prst="rect">
            <a:avLst/>
          </a:prstGeom>
          <a:noFill/>
        </p:spPr>
        <p:txBody>
          <a:bodyPr wrap="square" rtlCol="0">
            <a:spAutoFit/>
          </a:bodyPr>
          <a:lstStyle/>
          <a:p>
            <a:pPr marL="0" marR="0" lvl="0" indent="0" algn="ctr" defTabSz="914400" rtl="0" eaLnBrk="1" fontAlgn="auto" latinLnBrk="0" hangingPunct="1">
              <a:lnSpc>
                <a:spcPts val="4245"/>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Light" charset="0"/>
                <a:ea typeface="Roboto Light" charset="0"/>
                <a:cs typeface="Roboto Light" charset="0"/>
              </a:rPr>
              <a:t>NEoL With </a:t>
            </a:r>
          </a:p>
          <a:p>
            <a:pPr marL="0" marR="0" lvl="0" indent="0" algn="ctr" defTabSz="914400" rtl="0" eaLnBrk="1" fontAlgn="auto" latinLnBrk="0" hangingPunct="1">
              <a:lnSpc>
                <a:spcPts val="4245"/>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Light" charset="0"/>
                <a:ea typeface="Roboto Light" charset="0"/>
                <a:cs typeface="Roboto Light" charset="0"/>
              </a:rPr>
              <a:t>Annotations</a:t>
            </a:r>
          </a:p>
        </p:txBody>
      </p:sp>
      <p:grpSp>
        <p:nvGrpSpPr>
          <p:cNvPr id="17" name="Group 16">
            <a:extLst>
              <a:ext uri="{FF2B5EF4-FFF2-40B4-BE49-F238E27FC236}">
                <a16:creationId xmlns:a16="http://schemas.microsoft.com/office/drawing/2014/main" id="{85CD0A89-2E2B-266A-555E-55C11D06DFF2}"/>
              </a:ext>
            </a:extLst>
          </p:cNvPr>
          <p:cNvGrpSpPr/>
          <p:nvPr/>
        </p:nvGrpSpPr>
        <p:grpSpPr>
          <a:xfrm>
            <a:off x="8073051" y="939098"/>
            <a:ext cx="3662822" cy="1616522"/>
            <a:chOff x="8202636" y="5053374"/>
            <a:chExt cx="3662822" cy="1616522"/>
          </a:xfrm>
        </p:grpSpPr>
        <p:grpSp>
          <p:nvGrpSpPr>
            <p:cNvPr id="26" name="Group 25">
              <a:extLst>
                <a:ext uri="{FF2B5EF4-FFF2-40B4-BE49-F238E27FC236}">
                  <a16:creationId xmlns:a16="http://schemas.microsoft.com/office/drawing/2014/main" id="{C8DE05B6-4CF6-22A4-F745-92BCCD5A9059}"/>
                </a:ext>
              </a:extLst>
            </p:cNvPr>
            <p:cNvGrpSpPr/>
            <p:nvPr/>
          </p:nvGrpSpPr>
          <p:grpSpPr>
            <a:xfrm>
              <a:off x="8202636" y="5053374"/>
              <a:ext cx="3662822" cy="1616522"/>
              <a:chOff x="8533709" y="4436409"/>
              <a:chExt cx="3339823" cy="2387152"/>
            </a:xfrm>
          </p:grpSpPr>
          <p:grpSp>
            <p:nvGrpSpPr>
              <p:cNvPr id="28" name="Group 27">
                <a:extLst>
                  <a:ext uri="{FF2B5EF4-FFF2-40B4-BE49-F238E27FC236}">
                    <a16:creationId xmlns:a16="http://schemas.microsoft.com/office/drawing/2014/main" id="{9D46CB86-7567-A586-9C4E-73D316DC53D8}"/>
                  </a:ext>
                </a:extLst>
              </p:cNvPr>
              <p:cNvGrpSpPr/>
              <p:nvPr/>
            </p:nvGrpSpPr>
            <p:grpSpPr>
              <a:xfrm>
                <a:off x="8533709" y="4475823"/>
                <a:ext cx="2726801" cy="2308324"/>
                <a:chOff x="8533709" y="4475823"/>
                <a:chExt cx="2726801" cy="2308324"/>
              </a:xfrm>
            </p:grpSpPr>
            <p:sp>
              <p:nvSpPr>
                <p:cNvPr id="30" name="TextBox 29">
                  <a:extLst>
                    <a:ext uri="{FF2B5EF4-FFF2-40B4-BE49-F238E27FC236}">
                      <a16:creationId xmlns:a16="http://schemas.microsoft.com/office/drawing/2014/main" id="{41AF7E8E-9140-697E-41F8-758FD376AC34}"/>
                    </a:ext>
                  </a:extLst>
                </p:cNvPr>
                <p:cNvSpPr txBox="1"/>
                <p:nvPr/>
              </p:nvSpPr>
              <p:spPr>
                <a:xfrm>
                  <a:off x="9146731" y="4610864"/>
                  <a:ext cx="2113779" cy="3760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object 13">
                  <a:extLst>
                    <a:ext uri="{FF2B5EF4-FFF2-40B4-BE49-F238E27FC236}">
                      <a16:creationId xmlns:a16="http://schemas.microsoft.com/office/drawing/2014/main" id="{57D295E4-254F-6D96-04AC-F5F67C8E85EE}"/>
                    </a:ext>
                  </a:extLst>
                </p:cNvPr>
                <p:cNvSpPr/>
                <p:nvPr/>
              </p:nvSpPr>
              <p:spPr>
                <a:xfrm>
                  <a:off x="8533709" y="4475823"/>
                  <a:ext cx="613022" cy="2308324"/>
                </a:xfrm>
                <a:custGeom>
                  <a:avLst/>
                  <a:gdLst/>
                  <a:ahLst/>
                  <a:cxnLst/>
                  <a:rect l="l" t="t" r="r" b="b"/>
                  <a:pathLst>
                    <a:path w="1010920" h="3382645">
                      <a:moveTo>
                        <a:pt x="961729" y="0"/>
                      </a:moveTo>
                      <a:lnTo>
                        <a:pt x="906033" y="18287"/>
                      </a:lnTo>
                      <a:lnTo>
                        <a:pt x="853212" y="38671"/>
                      </a:lnTo>
                      <a:lnTo>
                        <a:pt x="803266" y="61151"/>
                      </a:lnTo>
                      <a:lnTo>
                        <a:pt x="756193" y="85726"/>
                      </a:lnTo>
                      <a:lnTo>
                        <a:pt x="711995" y="112398"/>
                      </a:lnTo>
                      <a:lnTo>
                        <a:pt x="670671" y="141165"/>
                      </a:lnTo>
                      <a:lnTo>
                        <a:pt x="632220" y="172027"/>
                      </a:lnTo>
                      <a:lnTo>
                        <a:pt x="596643" y="204985"/>
                      </a:lnTo>
                      <a:lnTo>
                        <a:pt x="563939" y="240037"/>
                      </a:lnTo>
                      <a:lnTo>
                        <a:pt x="534109" y="277185"/>
                      </a:lnTo>
                      <a:lnTo>
                        <a:pt x="509453" y="312893"/>
                      </a:lnTo>
                      <a:lnTo>
                        <a:pt x="487115" y="350555"/>
                      </a:lnTo>
                      <a:lnTo>
                        <a:pt x="467096" y="390171"/>
                      </a:lnTo>
                      <a:lnTo>
                        <a:pt x="449395" y="431742"/>
                      </a:lnTo>
                      <a:lnTo>
                        <a:pt x="434014" y="475267"/>
                      </a:lnTo>
                      <a:lnTo>
                        <a:pt x="420952" y="520748"/>
                      </a:lnTo>
                      <a:lnTo>
                        <a:pt x="410210" y="568184"/>
                      </a:lnTo>
                      <a:lnTo>
                        <a:pt x="401787" y="617575"/>
                      </a:lnTo>
                      <a:lnTo>
                        <a:pt x="395684" y="668922"/>
                      </a:lnTo>
                      <a:lnTo>
                        <a:pt x="391901" y="722225"/>
                      </a:lnTo>
                      <a:lnTo>
                        <a:pt x="390438" y="777484"/>
                      </a:lnTo>
                      <a:lnTo>
                        <a:pt x="390438" y="1164540"/>
                      </a:lnTo>
                      <a:lnTo>
                        <a:pt x="388703" y="1221399"/>
                      </a:lnTo>
                      <a:lnTo>
                        <a:pt x="383497" y="1274336"/>
                      </a:lnTo>
                      <a:lnTo>
                        <a:pt x="374821" y="1323352"/>
                      </a:lnTo>
                      <a:lnTo>
                        <a:pt x="362674" y="1368447"/>
                      </a:lnTo>
                      <a:lnTo>
                        <a:pt x="347057" y="1409621"/>
                      </a:lnTo>
                      <a:lnTo>
                        <a:pt x="327969" y="1446874"/>
                      </a:lnTo>
                      <a:lnTo>
                        <a:pt x="305410" y="1480205"/>
                      </a:lnTo>
                      <a:lnTo>
                        <a:pt x="279381" y="1509615"/>
                      </a:lnTo>
                      <a:lnTo>
                        <a:pt x="249882" y="1535104"/>
                      </a:lnTo>
                      <a:lnTo>
                        <a:pt x="216911" y="1556672"/>
                      </a:lnTo>
                      <a:lnTo>
                        <a:pt x="180470" y="1574318"/>
                      </a:lnTo>
                      <a:lnTo>
                        <a:pt x="140559" y="1588043"/>
                      </a:lnTo>
                      <a:lnTo>
                        <a:pt x="97176" y="1597846"/>
                      </a:lnTo>
                      <a:lnTo>
                        <a:pt x="50323" y="1603728"/>
                      </a:lnTo>
                      <a:lnTo>
                        <a:pt x="0" y="1605689"/>
                      </a:lnTo>
                      <a:lnTo>
                        <a:pt x="0" y="1781464"/>
                      </a:lnTo>
                      <a:lnTo>
                        <a:pt x="50323" y="1783439"/>
                      </a:lnTo>
                      <a:lnTo>
                        <a:pt x="97176" y="1789367"/>
                      </a:lnTo>
                      <a:lnTo>
                        <a:pt x="140559" y="1799245"/>
                      </a:lnTo>
                      <a:lnTo>
                        <a:pt x="180470" y="1813076"/>
                      </a:lnTo>
                      <a:lnTo>
                        <a:pt x="216911" y="1830857"/>
                      </a:lnTo>
                      <a:lnTo>
                        <a:pt x="249882" y="1852591"/>
                      </a:lnTo>
                      <a:lnTo>
                        <a:pt x="279381" y="1878275"/>
                      </a:lnTo>
                      <a:lnTo>
                        <a:pt x="305410" y="1907911"/>
                      </a:lnTo>
                      <a:lnTo>
                        <a:pt x="327969" y="1941498"/>
                      </a:lnTo>
                      <a:lnTo>
                        <a:pt x="347057" y="1979036"/>
                      </a:lnTo>
                      <a:lnTo>
                        <a:pt x="362674" y="2020525"/>
                      </a:lnTo>
                      <a:lnTo>
                        <a:pt x="374821" y="2065966"/>
                      </a:lnTo>
                      <a:lnTo>
                        <a:pt x="383497" y="2115358"/>
                      </a:lnTo>
                      <a:lnTo>
                        <a:pt x="388703" y="2168701"/>
                      </a:lnTo>
                      <a:lnTo>
                        <a:pt x="390438" y="2225995"/>
                      </a:lnTo>
                      <a:lnTo>
                        <a:pt x="390438" y="2599522"/>
                      </a:lnTo>
                      <a:lnTo>
                        <a:pt x="391625" y="2655952"/>
                      </a:lnTo>
                      <a:lnTo>
                        <a:pt x="395187" y="2710314"/>
                      </a:lnTo>
                      <a:lnTo>
                        <a:pt x="401123" y="2762610"/>
                      </a:lnTo>
                      <a:lnTo>
                        <a:pt x="409434" y="2812840"/>
                      </a:lnTo>
                      <a:lnTo>
                        <a:pt x="420120" y="2861003"/>
                      </a:lnTo>
                      <a:lnTo>
                        <a:pt x="433180" y="2907100"/>
                      </a:lnTo>
                      <a:lnTo>
                        <a:pt x="448616" y="2951130"/>
                      </a:lnTo>
                      <a:lnTo>
                        <a:pt x="466426" y="2993093"/>
                      </a:lnTo>
                      <a:lnTo>
                        <a:pt x="486612" y="3032991"/>
                      </a:lnTo>
                      <a:lnTo>
                        <a:pt x="509173" y="3070821"/>
                      </a:lnTo>
                      <a:lnTo>
                        <a:pt x="534109" y="3106586"/>
                      </a:lnTo>
                      <a:lnTo>
                        <a:pt x="564240" y="3143718"/>
                      </a:lnTo>
                      <a:lnTo>
                        <a:pt x="597179" y="3178721"/>
                      </a:lnTo>
                      <a:lnTo>
                        <a:pt x="632925" y="3211593"/>
                      </a:lnTo>
                      <a:lnTo>
                        <a:pt x="671479" y="3242337"/>
                      </a:lnTo>
                      <a:lnTo>
                        <a:pt x="712839" y="3270951"/>
                      </a:lnTo>
                      <a:lnTo>
                        <a:pt x="757006" y="3297436"/>
                      </a:lnTo>
                      <a:lnTo>
                        <a:pt x="803979" y="3321793"/>
                      </a:lnTo>
                      <a:lnTo>
                        <a:pt x="853757" y="3344022"/>
                      </a:lnTo>
                      <a:lnTo>
                        <a:pt x="906341" y="3364122"/>
                      </a:lnTo>
                      <a:lnTo>
                        <a:pt x="961729" y="3382095"/>
                      </a:lnTo>
                      <a:lnTo>
                        <a:pt x="1010744" y="3246874"/>
                      </a:lnTo>
                      <a:lnTo>
                        <a:pt x="963821" y="3229533"/>
                      </a:lnTo>
                      <a:lnTo>
                        <a:pt x="919694" y="3209723"/>
                      </a:lnTo>
                      <a:lnTo>
                        <a:pt x="878362" y="3187446"/>
                      </a:lnTo>
                      <a:lnTo>
                        <a:pt x="839826" y="3162700"/>
                      </a:lnTo>
                      <a:lnTo>
                        <a:pt x="804084" y="3135486"/>
                      </a:lnTo>
                      <a:lnTo>
                        <a:pt x="771139" y="3105804"/>
                      </a:lnTo>
                      <a:lnTo>
                        <a:pt x="740989" y="3073655"/>
                      </a:lnTo>
                      <a:lnTo>
                        <a:pt x="713634" y="3039037"/>
                      </a:lnTo>
                      <a:lnTo>
                        <a:pt x="689076" y="3001952"/>
                      </a:lnTo>
                      <a:lnTo>
                        <a:pt x="667313" y="2962398"/>
                      </a:lnTo>
                      <a:lnTo>
                        <a:pt x="648346" y="2920378"/>
                      </a:lnTo>
                      <a:lnTo>
                        <a:pt x="632175" y="2875889"/>
                      </a:lnTo>
                      <a:lnTo>
                        <a:pt x="618799" y="2828933"/>
                      </a:lnTo>
                      <a:lnTo>
                        <a:pt x="608220" y="2779509"/>
                      </a:lnTo>
                      <a:lnTo>
                        <a:pt x="600437" y="2727618"/>
                      </a:lnTo>
                      <a:lnTo>
                        <a:pt x="595450" y="2673259"/>
                      </a:lnTo>
                      <a:lnTo>
                        <a:pt x="593259" y="2616433"/>
                      </a:lnTo>
                      <a:lnTo>
                        <a:pt x="593259" y="2231062"/>
                      </a:lnTo>
                      <a:lnTo>
                        <a:pt x="591672" y="2174289"/>
                      </a:lnTo>
                      <a:lnTo>
                        <a:pt x="586911" y="2120344"/>
                      </a:lnTo>
                      <a:lnTo>
                        <a:pt x="578977" y="2069226"/>
                      </a:lnTo>
                      <a:lnTo>
                        <a:pt x="567868" y="2020937"/>
                      </a:lnTo>
                      <a:lnTo>
                        <a:pt x="553587" y="1975476"/>
                      </a:lnTo>
                      <a:lnTo>
                        <a:pt x="536132" y="1932843"/>
                      </a:lnTo>
                      <a:lnTo>
                        <a:pt x="515503" y="1893037"/>
                      </a:lnTo>
                      <a:lnTo>
                        <a:pt x="491702" y="1856060"/>
                      </a:lnTo>
                      <a:lnTo>
                        <a:pt x="464727" y="1821911"/>
                      </a:lnTo>
                      <a:lnTo>
                        <a:pt x="434580" y="1790589"/>
                      </a:lnTo>
                      <a:lnTo>
                        <a:pt x="401260" y="1762095"/>
                      </a:lnTo>
                      <a:lnTo>
                        <a:pt x="364767" y="1736430"/>
                      </a:lnTo>
                      <a:lnTo>
                        <a:pt x="325101" y="1713592"/>
                      </a:lnTo>
                      <a:lnTo>
                        <a:pt x="282263" y="1693581"/>
                      </a:lnTo>
                      <a:lnTo>
                        <a:pt x="325101" y="1674467"/>
                      </a:lnTo>
                      <a:lnTo>
                        <a:pt x="364767" y="1652367"/>
                      </a:lnTo>
                      <a:lnTo>
                        <a:pt x="401260" y="1627283"/>
                      </a:lnTo>
                      <a:lnTo>
                        <a:pt x="434580" y="1599214"/>
                      </a:lnTo>
                      <a:lnTo>
                        <a:pt x="464727" y="1568161"/>
                      </a:lnTo>
                      <a:lnTo>
                        <a:pt x="491702" y="1534123"/>
                      </a:lnTo>
                      <a:lnTo>
                        <a:pt x="515503" y="1497102"/>
                      </a:lnTo>
                      <a:lnTo>
                        <a:pt x="536132" y="1457096"/>
                      </a:lnTo>
                      <a:lnTo>
                        <a:pt x="553587" y="1414107"/>
                      </a:lnTo>
                      <a:lnTo>
                        <a:pt x="567868" y="1368133"/>
                      </a:lnTo>
                      <a:lnTo>
                        <a:pt x="578977" y="1319176"/>
                      </a:lnTo>
                      <a:lnTo>
                        <a:pt x="586911" y="1267236"/>
                      </a:lnTo>
                      <a:lnTo>
                        <a:pt x="591672" y="1212312"/>
                      </a:lnTo>
                      <a:lnTo>
                        <a:pt x="593259" y="1154404"/>
                      </a:lnTo>
                      <a:lnTo>
                        <a:pt x="593259" y="794394"/>
                      </a:lnTo>
                      <a:lnTo>
                        <a:pt x="594532" y="736840"/>
                      </a:lnTo>
                      <a:lnTo>
                        <a:pt x="598350" y="681737"/>
                      </a:lnTo>
                      <a:lnTo>
                        <a:pt x="604714" y="629085"/>
                      </a:lnTo>
                      <a:lnTo>
                        <a:pt x="613624" y="578885"/>
                      </a:lnTo>
                      <a:lnTo>
                        <a:pt x="625079" y="531137"/>
                      </a:lnTo>
                      <a:lnTo>
                        <a:pt x="639081" y="485840"/>
                      </a:lnTo>
                      <a:lnTo>
                        <a:pt x="655628" y="442995"/>
                      </a:lnTo>
                      <a:lnTo>
                        <a:pt x="674721" y="402601"/>
                      </a:lnTo>
                      <a:lnTo>
                        <a:pt x="696359" y="364660"/>
                      </a:lnTo>
                      <a:lnTo>
                        <a:pt x="720544" y="329170"/>
                      </a:lnTo>
                      <a:lnTo>
                        <a:pt x="747274" y="296132"/>
                      </a:lnTo>
                      <a:lnTo>
                        <a:pt x="776551" y="265546"/>
                      </a:lnTo>
                      <a:lnTo>
                        <a:pt x="808373" y="237412"/>
                      </a:lnTo>
                      <a:lnTo>
                        <a:pt x="842741" y="211730"/>
                      </a:lnTo>
                      <a:lnTo>
                        <a:pt x="879656" y="188500"/>
                      </a:lnTo>
                      <a:lnTo>
                        <a:pt x="919116" y="167723"/>
                      </a:lnTo>
                      <a:lnTo>
                        <a:pt x="961123" y="149397"/>
                      </a:lnTo>
                      <a:lnTo>
                        <a:pt x="1005676" y="133524"/>
                      </a:lnTo>
                      <a:lnTo>
                        <a:pt x="961729"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 name="object 14">
                <a:extLst>
                  <a:ext uri="{FF2B5EF4-FFF2-40B4-BE49-F238E27FC236}">
                    <a16:creationId xmlns:a16="http://schemas.microsoft.com/office/drawing/2014/main" id="{A06B9D7C-E858-01B8-AC23-13CD05C1E182}"/>
                  </a:ext>
                </a:extLst>
              </p:cNvPr>
              <p:cNvSpPr/>
              <p:nvPr/>
            </p:nvSpPr>
            <p:spPr>
              <a:xfrm>
                <a:off x="11260510" y="4436409"/>
                <a:ext cx="613022" cy="2387152"/>
              </a:xfrm>
              <a:custGeom>
                <a:avLst/>
                <a:gdLst/>
                <a:ahLst/>
                <a:cxnLst/>
                <a:rect l="l" t="t" r="r" b="b"/>
                <a:pathLst>
                  <a:path w="1010920" h="3382645">
                    <a:moveTo>
                      <a:pt x="49014" y="0"/>
                    </a:moveTo>
                    <a:lnTo>
                      <a:pt x="0" y="135221"/>
                    </a:lnTo>
                    <a:lnTo>
                      <a:pt x="46922" y="152562"/>
                    </a:lnTo>
                    <a:lnTo>
                      <a:pt x="91049" y="172372"/>
                    </a:lnTo>
                    <a:lnTo>
                      <a:pt x="132381" y="194649"/>
                    </a:lnTo>
                    <a:lnTo>
                      <a:pt x="170918" y="219395"/>
                    </a:lnTo>
                    <a:lnTo>
                      <a:pt x="206659" y="246609"/>
                    </a:lnTo>
                    <a:lnTo>
                      <a:pt x="239604" y="276291"/>
                    </a:lnTo>
                    <a:lnTo>
                      <a:pt x="269754" y="308440"/>
                    </a:lnTo>
                    <a:lnTo>
                      <a:pt x="297109" y="343058"/>
                    </a:lnTo>
                    <a:lnTo>
                      <a:pt x="321667" y="380143"/>
                    </a:lnTo>
                    <a:lnTo>
                      <a:pt x="343430" y="419697"/>
                    </a:lnTo>
                    <a:lnTo>
                      <a:pt x="362397" y="461717"/>
                    </a:lnTo>
                    <a:lnTo>
                      <a:pt x="378569" y="506206"/>
                    </a:lnTo>
                    <a:lnTo>
                      <a:pt x="391944" y="553162"/>
                    </a:lnTo>
                    <a:lnTo>
                      <a:pt x="402523" y="602586"/>
                    </a:lnTo>
                    <a:lnTo>
                      <a:pt x="410306" y="654477"/>
                    </a:lnTo>
                    <a:lnTo>
                      <a:pt x="415293" y="708836"/>
                    </a:lnTo>
                    <a:lnTo>
                      <a:pt x="417484" y="765662"/>
                    </a:lnTo>
                    <a:lnTo>
                      <a:pt x="417484" y="1151033"/>
                    </a:lnTo>
                    <a:lnTo>
                      <a:pt x="419071" y="1207806"/>
                    </a:lnTo>
                    <a:lnTo>
                      <a:pt x="423832" y="1261751"/>
                    </a:lnTo>
                    <a:lnTo>
                      <a:pt x="431766" y="1312869"/>
                    </a:lnTo>
                    <a:lnTo>
                      <a:pt x="442875" y="1361158"/>
                    </a:lnTo>
                    <a:lnTo>
                      <a:pt x="457156" y="1406619"/>
                    </a:lnTo>
                    <a:lnTo>
                      <a:pt x="474611" y="1449252"/>
                    </a:lnTo>
                    <a:lnTo>
                      <a:pt x="495240" y="1489058"/>
                    </a:lnTo>
                    <a:lnTo>
                      <a:pt x="519041" y="1526035"/>
                    </a:lnTo>
                    <a:lnTo>
                      <a:pt x="546016" y="1560184"/>
                    </a:lnTo>
                    <a:lnTo>
                      <a:pt x="576163" y="1591506"/>
                    </a:lnTo>
                    <a:lnTo>
                      <a:pt x="609483" y="1620000"/>
                    </a:lnTo>
                    <a:lnTo>
                      <a:pt x="645976" y="1645665"/>
                    </a:lnTo>
                    <a:lnTo>
                      <a:pt x="685642" y="1668503"/>
                    </a:lnTo>
                    <a:lnTo>
                      <a:pt x="728480" y="1688514"/>
                    </a:lnTo>
                    <a:lnTo>
                      <a:pt x="685642" y="1707628"/>
                    </a:lnTo>
                    <a:lnTo>
                      <a:pt x="645976" y="1729728"/>
                    </a:lnTo>
                    <a:lnTo>
                      <a:pt x="609483" y="1754812"/>
                    </a:lnTo>
                    <a:lnTo>
                      <a:pt x="576163" y="1782881"/>
                    </a:lnTo>
                    <a:lnTo>
                      <a:pt x="546016" y="1813934"/>
                    </a:lnTo>
                    <a:lnTo>
                      <a:pt x="519041" y="1847972"/>
                    </a:lnTo>
                    <a:lnTo>
                      <a:pt x="495240" y="1884993"/>
                    </a:lnTo>
                    <a:lnTo>
                      <a:pt x="474611" y="1924999"/>
                    </a:lnTo>
                    <a:lnTo>
                      <a:pt x="457156" y="1967988"/>
                    </a:lnTo>
                    <a:lnTo>
                      <a:pt x="442875" y="2013962"/>
                    </a:lnTo>
                    <a:lnTo>
                      <a:pt x="431766" y="2062919"/>
                    </a:lnTo>
                    <a:lnTo>
                      <a:pt x="423832" y="2114859"/>
                    </a:lnTo>
                    <a:lnTo>
                      <a:pt x="419071" y="2169783"/>
                    </a:lnTo>
                    <a:lnTo>
                      <a:pt x="417484" y="2227691"/>
                    </a:lnTo>
                    <a:lnTo>
                      <a:pt x="417484" y="2587701"/>
                    </a:lnTo>
                    <a:lnTo>
                      <a:pt x="416211" y="2645255"/>
                    </a:lnTo>
                    <a:lnTo>
                      <a:pt x="412393" y="2700358"/>
                    </a:lnTo>
                    <a:lnTo>
                      <a:pt x="406029" y="2753010"/>
                    </a:lnTo>
                    <a:lnTo>
                      <a:pt x="397119" y="2803210"/>
                    </a:lnTo>
                    <a:lnTo>
                      <a:pt x="385664" y="2850958"/>
                    </a:lnTo>
                    <a:lnTo>
                      <a:pt x="371662" y="2896255"/>
                    </a:lnTo>
                    <a:lnTo>
                      <a:pt x="355115" y="2939100"/>
                    </a:lnTo>
                    <a:lnTo>
                      <a:pt x="336023" y="2979493"/>
                    </a:lnTo>
                    <a:lnTo>
                      <a:pt x="314384" y="3017435"/>
                    </a:lnTo>
                    <a:lnTo>
                      <a:pt x="290199" y="3052925"/>
                    </a:lnTo>
                    <a:lnTo>
                      <a:pt x="263469" y="3085963"/>
                    </a:lnTo>
                    <a:lnTo>
                      <a:pt x="234192" y="3116549"/>
                    </a:lnTo>
                    <a:lnTo>
                      <a:pt x="202370" y="3144683"/>
                    </a:lnTo>
                    <a:lnTo>
                      <a:pt x="168002" y="3170365"/>
                    </a:lnTo>
                    <a:lnTo>
                      <a:pt x="131087" y="3193594"/>
                    </a:lnTo>
                    <a:lnTo>
                      <a:pt x="91627" y="3214372"/>
                    </a:lnTo>
                    <a:lnTo>
                      <a:pt x="49620" y="3232698"/>
                    </a:lnTo>
                    <a:lnTo>
                      <a:pt x="5067" y="3248571"/>
                    </a:lnTo>
                    <a:lnTo>
                      <a:pt x="49014" y="3382095"/>
                    </a:lnTo>
                    <a:lnTo>
                      <a:pt x="104710" y="3363808"/>
                    </a:lnTo>
                    <a:lnTo>
                      <a:pt x="157531" y="3343424"/>
                    </a:lnTo>
                    <a:lnTo>
                      <a:pt x="207478" y="3320944"/>
                    </a:lnTo>
                    <a:lnTo>
                      <a:pt x="254550" y="3296369"/>
                    </a:lnTo>
                    <a:lnTo>
                      <a:pt x="298748" y="3269697"/>
                    </a:lnTo>
                    <a:lnTo>
                      <a:pt x="340073" y="3240930"/>
                    </a:lnTo>
                    <a:lnTo>
                      <a:pt x="378523" y="3210068"/>
                    </a:lnTo>
                    <a:lnTo>
                      <a:pt x="414100" y="3177110"/>
                    </a:lnTo>
                    <a:lnTo>
                      <a:pt x="446804" y="3142058"/>
                    </a:lnTo>
                    <a:lnTo>
                      <a:pt x="476634" y="3104910"/>
                    </a:lnTo>
                    <a:lnTo>
                      <a:pt x="501291" y="3069202"/>
                    </a:lnTo>
                    <a:lnTo>
                      <a:pt x="523628" y="3031540"/>
                    </a:lnTo>
                    <a:lnTo>
                      <a:pt x="543647" y="2991924"/>
                    </a:lnTo>
                    <a:lnTo>
                      <a:pt x="561348" y="2950353"/>
                    </a:lnTo>
                    <a:lnTo>
                      <a:pt x="576729" y="2906828"/>
                    </a:lnTo>
                    <a:lnTo>
                      <a:pt x="589791" y="2861347"/>
                    </a:lnTo>
                    <a:lnTo>
                      <a:pt x="600533" y="2813911"/>
                    </a:lnTo>
                    <a:lnTo>
                      <a:pt x="608956" y="2764520"/>
                    </a:lnTo>
                    <a:lnTo>
                      <a:pt x="615059" y="2713173"/>
                    </a:lnTo>
                    <a:lnTo>
                      <a:pt x="618842" y="2659870"/>
                    </a:lnTo>
                    <a:lnTo>
                      <a:pt x="620305" y="2604611"/>
                    </a:lnTo>
                    <a:lnTo>
                      <a:pt x="620305" y="2217555"/>
                    </a:lnTo>
                    <a:lnTo>
                      <a:pt x="622040" y="2160696"/>
                    </a:lnTo>
                    <a:lnTo>
                      <a:pt x="627246" y="2107759"/>
                    </a:lnTo>
                    <a:lnTo>
                      <a:pt x="635922" y="2058743"/>
                    </a:lnTo>
                    <a:lnTo>
                      <a:pt x="648069" y="2013648"/>
                    </a:lnTo>
                    <a:lnTo>
                      <a:pt x="663686" y="1972474"/>
                    </a:lnTo>
                    <a:lnTo>
                      <a:pt x="682774" y="1935221"/>
                    </a:lnTo>
                    <a:lnTo>
                      <a:pt x="705333" y="1901890"/>
                    </a:lnTo>
                    <a:lnTo>
                      <a:pt x="731362" y="1872480"/>
                    </a:lnTo>
                    <a:lnTo>
                      <a:pt x="760862" y="1846991"/>
                    </a:lnTo>
                    <a:lnTo>
                      <a:pt x="793832" y="1825423"/>
                    </a:lnTo>
                    <a:lnTo>
                      <a:pt x="830273" y="1807777"/>
                    </a:lnTo>
                    <a:lnTo>
                      <a:pt x="870184" y="1794052"/>
                    </a:lnTo>
                    <a:lnTo>
                      <a:pt x="913567" y="1784249"/>
                    </a:lnTo>
                    <a:lnTo>
                      <a:pt x="960420" y="1778367"/>
                    </a:lnTo>
                    <a:lnTo>
                      <a:pt x="1010744" y="1776406"/>
                    </a:lnTo>
                    <a:lnTo>
                      <a:pt x="1010744" y="1600631"/>
                    </a:lnTo>
                    <a:lnTo>
                      <a:pt x="960420" y="1598656"/>
                    </a:lnTo>
                    <a:lnTo>
                      <a:pt x="913567" y="1592728"/>
                    </a:lnTo>
                    <a:lnTo>
                      <a:pt x="870184" y="1582849"/>
                    </a:lnTo>
                    <a:lnTo>
                      <a:pt x="830273" y="1569019"/>
                    </a:lnTo>
                    <a:lnTo>
                      <a:pt x="793832" y="1551238"/>
                    </a:lnTo>
                    <a:lnTo>
                      <a:pt x="760862" y="1529504"/>
                    </a:lnTo>
                    <a:lnTo>
                      <a:pt x="731362" y="1503820"/>
                    </a:lnTo>
                    <a:lnTo>
                      <a:pt x="705333" y="1474184"/>
                    </a:lnTo>
                    <a:lnTo>
                      <a:pt x="682774" y="1440597"/>
                    </a:lnTo>
                    <a:lnTo>
                      <a:pt x="663686" y="1403059"/>
                    </a:lnTo>
                    <a:lnTo>
                      <a:pt x="648069" y="1361570"/>
                    </a:lnTo>
                    <a:lnTo>
                      <a:pt x="635922" y="1316129"/>
                    </a:lnTo>
                    <a:lnTo>
                      <a:pt x="627246" y="1266737"/>
                    </a:lnTo>
                    <a:lnTo>
                      <a:pt x="622040" y="1213394"/>
                    </a:lnTo>
                    <a:lnTo>
                      <a:pt x="620305" y="1156100"/>
                    </a:lnTo>
                    <a:lnTo>
                      <a:pt x="620305" y="782573"/>
                    </a:lnTo>
                    <a:lnTo>
                      <a:pt x="619118" y="726143"/>
                    </a:lnTo>
                    <a:lnTo>
                      <a:pt x="615556" y="671781"/>
                    </a:lnTo>
                    <a:lnTo>
                      <a:pt x="609620" y="619485"/>
                    </a:lnTo>
                    <a:lnTo>
                      <a:pt x="601309" y="569255"/>
                    </a:lnTo>
                    <a:lnTo>
                      <a:pt x="590623" y="521092"/>
                    </a:lnTo>
                    <a:lnTo>
                      <a:pt x="577563" y="474995"/>
                    </a:lnTo>
                    <a:lnTo>
                      <a:pt x="562127" y="430965"/>
                    </a:lnTo>
                    <a:lnTo>
                      <a:pt x="544317" y="389002"/>
                    </a:lnTo>
                    <a:lnTo>
                      <a:pt x="524131" y="349104"/>
                    </a:lnTo>
                    <a:lnTo>
                      <a:pt x="501570" y="311274"/>
                    </a:lnTo>
                    <a:lnTo>
                      <a:pt x="476634" y="275509"/>
                    </a:lnTo>
                    <a:lnTo>
                      <a:pt x="446503" y="238377"/>
                    </a:lnTo>
                    <a:lnTo>
                      <a:pt x="413564" y="203374"/>
                    </a:lnTo>
                    <a:lnTo>
                      <a:pt x="377818" y="170501"/>
                    </a:lnTo>
                    <a:lnTo>
                      <a:pt x="339264" y="139758"/>
                    </a:lnTo>
                    <a:lnTo>
                      <a:pt x="297904" y="111144"/>
                    </a:lnTo>
                    <a:lnTo>
                      <a:pt x="253737" y="84659"/>
                    </a:lnTo>
                    <a:lnTo>
                      <a:pt x="206764" y="60302"/>
                    </a:lnTo>
                    <a:lnTo>
                      <a:pt x="156986" y="38073"/>
                    </a:lnTo>
                    <a:lnTo>
                      <a:pt x="104402" y="17973"/>
                    </a:lnTo>
                    <a:lnTo>
                      <a:pt x="49014"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07AE87BC-9125-46B3-EC9B-A210BE920464}"/>
                </a:ext>
              </a:extLst>
            </p:cNvPr>
            <p:cNvSpPr txBox="1"/>
            <p:nvPr/>
          </p:nvSpPr>
          <p:spPr>
            <a:xfrm>
              <a:off x="8685247" y="5228314"/>
              <a:ext cx="2718046"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For assessment, students present 3-5 samples of natural evidence of learning, collectively demonstrating achievement of the three assessment design criteria</a:t>
              </a:r>
              <a:endParaRPr kumimoji="0" lang="en-AU"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grpSp>
      <p:grpSp>
        <p:nvGrpSpPr>
          <p:cNvPr id="19" name="Group 18">
            <a:extLst>
              <a:ext uri="{FF2B5EF4-FFF2-40B4-BE49-F238E27FC236}">
                <a16:creationId xmlns:a16="http://schemas.microsoft.com/office/drawing/2014/main" id="{8D7746FC-8CC1-7633-1AE2-396F361446B1}"/>
              </a:ext>
            </a:extLst>
          </p:cNvPr>
          <p:cNvGrpSpPr/>
          <p:nvPr/>
        </p:nvGrpSpPr>
        <p:grpSpPr>
          <a:xfrm>
            <a:off x="8279505" y="2836072"/>
            <a:ext cx="3647624" cy="3810628"/>
            <a:chOff x="8279505" y="2532345"/>
            <a:chExt cx="3647624" cy="3810628"/>
          </a:xfrm>
        </p:grpSpPr>
        <p:sp>
          <p:nvSpPr>
            <p:cNvPr id="16" name="object 3">
              <a:extLst>
                <a:ext uri="{FF2B5EF4-FFF2-40B4-BE49-F238E27FC236}">
                  <a16:creationId xmlns:a16="http://schemas.microsoft.com/office/drawing/2014/main" id="{5257FA5C-0508-D11F-6926-CABD3F455F82}"/>
                </a:ext>
              </a:extLst>
            </p:cNvPr>
            <p:cNvSpPr/>
            <p:nvPr/>
          </p:nvSpPr>
          <p:spPr>
            <a:xfrm>
              <a:off x="8279505" y="2532345"/>
              <a:ext cx="3582695" cy="3754041"/>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AU" sz="12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endParaRPr>
            </a:p>
          </p:txBody>
        </p:sp>
        <p:sp>
          <p:nvSpPr>
            <p:cNvPr id="13" name="TextBox 12">
              <a:extLst>
                <a:ext uri="{FF2B5EF4-FFF2-40B4-BE49-F238E27FC236}">
                  <a16:creationId xmlns:a16="http://schemas.microsoft.com/office/drawing/2014/main" id="{FA527E2D-3DBD-E29D-AFC2-FDAC7DCAB35F}"/>
                </a:ext>
              </a:extLst>
            </p:cNvPr>
            <p:cNvSpPr txBox="1"/>
            <p:nvPr/>
          </p:nvSpPr>
          <p:spPr>
            <a:xfrm>
              <a:off x="8415184" y="2588932"/>
              <a:ext cx="3511945" cy="375404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6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Exploring Agency and/or futures and/or connections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4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AIF1 Student further explores agency and/or futures and/or connections with others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6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Planning and Implementing Action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4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AIF2 Student further engages with learning activities for a purpose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6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Communicating Evidence of Learning</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4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AIF3 Student communicates evidence of learning in an authentic and personally relevant manner</a:t>
              </a:r>
              <a:endParaRPr kumimoji="0" lang="en-AU" sz="18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endParaRPr>
            </a:p>
          </p:txBody>
        </p:sp>
      </p:grpSp>
      <p:sp>
        <p:nvSpPr>
          <p:cNvPr id="15" name="TextBox 14">
            <a:extLst>
              <a:ext uri="{FF2B5EF4-FFF2-40B4-BE49-F238E27FC236}">
                <a16:creationId xmlns:a16="http://schemas.microsoft.com/office/drawing/2014/main" id="{B8522D52-8C87-AE5B-8180-918D150B98D2}"/>
              </a:ext>
            </a:extLst>
          </p:cNvPr>
          <p:cNvSpPr txBox="1"/>
          <p:nvPr/>
        </p:nvSpPr>
        <p:spPr>
          <a:xfrm>
            <a:off x="2681040" y="1353532"/>
            <a:ext cx="5364131"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In Part B, students select and showcase natural evidence of learning that best demonstrate their progress towards their learning goal. </a:t>
            </a:r>
            <a:br>
              <a:rPr kumimoji="0" lang="en-US"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br>
            <a:endParaRPr kumimoji="0" lang="en-US"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latin typeface="Roboto Light" panose="02000000000000000000" pitchFamily="2" charset="0"/>
                <a:ea typeface="Roboto Light" panose="02000000000000000000" pitchFamily="2" charset="0"/>
              </a:rPr>
              <a:t>With assistance, students engage in activities to reflect on and communicate the value and purpose of their learning, based on Key Learning Area 5:</a:t>
            </a:r>
            <a:endParaRPr kumimoji="0" lang="en-AU" sz="18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56388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TotalTime>
  <Words>1999</Words>
  <Application>Microsoft Office PowerPoint</Application>
  <PresentationFormat>Widescreen</PresentationFormat>
  <Paragraphs>204</Paragraphs>
  <Slides>11</Slides>
  <Notes>10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Aptos</vt:lpstr>
      <vt:lpstr>Aptos Display</vt:lpstr>
      <vt:lpstr>Arial</vt:lpstr>
      <vt:lpstr>Calibri</vt:lpstr>
      <vt:lpstr>Impact</vt:lpstr>
      <vt:lpstr>Roboto</vt:lpstr>
      <vt:lpstr>Roboto Black</vt:lpstr>
      <vt:lpstr>Roboto Light</vt:lpstr>
      <vt:lpstr>Roboto Medium</vt:lpstr>
      <vt:lpstr>Roboto-Black</vt:lpstr>
      <vt:lpstr>Symbol</vt:lpstr>
      <vt:lpstr>Office Theme</vt:lpstr>
      <vt:lpstr>Stage 2 Activating Identities and Futures:  Modified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Annalisa Barry</dc:creator>
  <cp:lastModifiedBy>Annalisa Barry</cp:lastModifiedBy>
  <cp:revision>4</cp:revision>
  <dcterms:created xsi:type="dcterms:W3CDTF">2026-02-13T18:50:55Z</dcterms:created>
  <dcterms:modified xsi:type="dcterms:W3CDTF">2026-02-15T19:07:46Z</dcterms:modified>
</cp:coreProperties>
</file>