
<file path=[Content_Types].xml><?xml version="1.0" encoding="utf-8"?>
<Types xmlns="http://schemas.openxmlformats.org/package/2006/content-types">
  <Default Extension="bin" ContentType="audio/unknown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1" r:id="rId2"/>
    <p:sldId id="294" r:id="rId3"/>
    <p:sldId id="297" r:id="rId4"/>
    <p:sldId id="295" r:id="rId5"/>
    <p:sldId id="281" r:id="rId6"/>
    <p:sldId id="282" r:id="rId7"/>
    <p:sldId id="285" r:id="rId8"/>
    <p:sldId id="283" r:id="rId9"/>
    <p:sldId id="284" r:id="rId10"/>
    <p:sldId id="292" r:id="rId11"/>
    <p:sldId id="293" r:id="rId12"/>
    <p:sldId id="286" r:id="rId13"/>
    <p:sldId id="287" r:id="rId14"/>
    <p:sldId id="288" r:id="rId15"/>
    <p:sldId id="289" r:id="rId16"/>
    <p:sldId id="290" r:id="rId17"/>
    <p:sldId id="29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10002"/>
    <a:srgbClr val="CBCBCB"/>
    <a:srgbClr val="9C9C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98" autoAdjust="0"/>
    <p:restoredTop sz="85648"/>
  </p:normalViewPr>
  <p:slideViewPr>
    <p:cSldViewPr snapToGrid="0">
      <p:cViewPr varScale="1">
        <p:scale>
          <a:sx n="94" d="100"/>
          <a:sy n="94" d="100"/>
        </p:scale>
        <p:origin x="232" y="2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bin"/><Relationship Id="rId4" Type="http://schemas.openxmlformats.org/officeDocument/2006/relationships/audio" Target="../media/audio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2/21/19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2/21/19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2/21/19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2/21/19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2/21/19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2/21/19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2/21/19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2/21/19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2/21/19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2/21/19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3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2/21/19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" name="Explosion.wav"/>
          </p:stSnd>
        </p:sndAc>
      </p:transition>
    </mc:Choice>
    <mc:Fallback xmlns="">
      <p:transition advClick="0" advTm="0">
        <p:push dir="u"/>
        <p:sndAc>
          <p:stSnd>
            <p:snd r:embed="rId4" name="Explosion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2/21/19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13" name="Explosion.wav"/>
          </p:stSnd>
        </p:sndAc>
      </p:transition>
    </mc:Choice>
    <mc:Fallback xmlns="">
      <p:transition advClick="0" advTm="0">
        <p:push dir="u"/>
        <p:sndAc>
          <p:stSnd>
            <p:snd r:embed="rId14" name="Explosion.wav"/>
          </p:stSnd>
        </p:sndAc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Research Project</a:t>
            </a:r>
            <a:br>
              <a:rPr lang="en-US" dirty="0"/>
            </a:br>
            <a:r>
              <a:rPr lang="en-US" dirty="0"/>
              <a:t> - a beginner’s guide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Simon </a:t>
            </a:r>
            <a:r>
              <a:rPr lang="en-US" dirty="0" err="1"/>
              <a:t>Sharley</a:t>
            </a:r>
            <a:r>
              <a:rPr lang="en-US" dirty="0"/>
              <a:t> &amp; Tara baron</a:t>
            </a:r>
          </a:p>
        </p:txBody>
      </p:sp>
    </p:spTree>
    <p:extLst>
      <p:ext uri="{BB962C8B-B14F-4D97-AF65-F5344CB8AC3E}">
        <p14:creationId xmlns:p14="http://schemas.microsoft.com/office/powerpoint/2010/main" val="183576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2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Refinement of Question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Try, try, try again</a:t>
            </a:r>
          </a:p>
        </p:txBody>
      </p:sp>
    </p:spTree>
    <p:extLst>
      <p:ext uri="{BB962C8B-B14F-4D97-AF65-F5344CB8AC3E}">
        <p14:creationId xmlns:p14="http://schemas.microsoft.com/office/powerpoint/2010/main" val="375945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2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Questions: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- Allow for in depth research</a:t>
            </a:r>
          </a:p>
          <a:p>
            <a:r>
              <a:rPr lang="en-US" dirty="0"/>
              <a:t>-  Allow for academic, personal and/or intellectual rigor </a:t>
            </a:r>
          </a:p>
          <a:p>
            <a:r>
              <a:rPr lang="en-US" dirty="0"/>
              <a:t>- Extend the student</a:t>
            </a:r>
          </a:p>
          <a:p>
            <a:r>
              <a:rPr lang="en-US" dirty="0"/>
              <a:t>- lends themselves to a position on the topic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10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2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/>
              <a:t>Annotations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Getting the most out of the source</a:t>
            </a:r>
          </a:p>
        </p:txBody>
      </p:sp>
    </p:spTree>
    <p:extLst>
      <p:ext uri="{BB962C8B-B14F-4D97-AF65-F5344CB8AC3E}">
        <p14:creationId xmlns:p14="http://schemas.microsoft.com/office/powerpoint/2010/main" val="115757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2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0428" y="427029"/>
            <a:ext cx="8911687" cy="1280890"/>
          </a:xfrm>
        </p:spPr>
        <p:txBody>
          <a:bodyPr>
            <a:normAutofit/>
          </a:bodyPr>
          <a:lstStyle/>
          <a:p>
            <a:r>
              <a:rPr lang="en-AU" sz="7200" dirty="0"/>
              <a:t>Justify your choice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Why was this source chosen??</a:t>
            </a:r>
          </a:p>
          <a:p>
            <a:pPr>
              <a:buFontTx/>
              <a:buChar char="-"/>
            </a:pPr>
            <a:r>
              <a:rPr lang="en-AU" dirty="0"/>
              <a:t>Is it credible?</a:t>
            </a:r>
          </a:p>
          <a:p>
            <a:pPr marL="0" indent="0">
              <a:buNone/>
            </a:pPr>
            <a:r>
              <a:rPr lang="en-AU" dirty="0"/>
              <a:t>- Is it relevant?</a:t>
            </a:r>
          </a:p>
          <a:p>
            <a:pPr marL="0" indent="0">
              <a:buNone/>
            </a:pPr>
            <a:r>
              <a:rPr lang="en-AU" dirty="0"/>
              <a:t>- Is there new information?</a:t>
            </a:r>
          </a:p>
          <a:p>
            <a:pPr marL="0" indent="0">
              <a:buNone/>
            </a:pPr>
            <a:r>
              <a:rPr lang="en-AU" dirty="0"/>
              <a:t>- Is it coming from an appropriate search engine?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5647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2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3732" y="413269"/>
            <a:ext cx="8911687" cy="1280890"/>
          </a:xfrm>
        </p:spPr>
        <p:txBody>
          <a:bodyPr>
            <a:normAutofit/>
          </a:bodyPr>
          <a:lstStyle/>
          <a:p>
            <a:r>
              <a:rPr lang="en-AU" sz="6600" dirty="0"/>
              <a:t>Deconstruct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Read, view, listen – again and again and once more…</a:t>
            </a:r>
          </a:p>
          <a:p>
            <a:r>
              <a:rPr lang="en-AU" dirty="0"/>
              <a:t>3 Key Ideas</a:t>
            </a:r>
          </a:p>
          <a:p>
            <a:r>
              <a:rPr lang="en-AU" dirty="0"/>
              <a:t>Origins of source</a:t>
            </a:r>
          </a:p>
          <a:p>
            <a:r>
              <a:rPr lang="en-AU" dirty="0"/>
              <a:t>- who is responsible for publication?</a:t>
            </a:r>
          </a:p>
          <a:p>
            <a:r>
              <a:rPr lang="en-AU" dirty="0"/>
              <a:t>- funding of publications, author stance (background </a:t>
            </a:r>
            <a:r>
              <a:rPr lang="en-AU" dirty="0" err="1"/>
              <a:t>etc</a:t>
            </a:r>
            <a:r>
              <a:rPr lang="en-AU" dirty="0"/>
              <a:t>) </a:t>
            </a:r>
          </a:p>
          <a:p>
            <a:r>
              <a:rPr lang="en-AU" dirty="0"/>
              <a:t>- bias, credibility, reliability, validity, comparisons to other texts, where to next?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0802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2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709" y="407713"/>
            <a:ext cx="8911687" cy="1280890"/>
          </a:xfrm>
        </p:spPr>
        <p:txBody>
          <a:bodyPr>
            <a:noAutofit/>
          </a:bodyPr>
          <a:lstStyle/>
          <a:p>
            <a:r>
              <a:rPr lang="en-AU" sz="8000" dirty="0"/>
              <a:t>Make meaning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dirty="0"/>
              <a:t>Consider:</a:t>
            </a:r>
          </a:p>
          <a:p>
            <a:pPr marL="0" indent="0">
              <a:buNone/>
            </a:pPr>
            <a:r>
              <a:rPr lang="en-AU" dirty="0"/>
              <a:t>Why is this useful to my learning and answering of question?</a:t>
            </a:r>
          </a:p>
          <a:p>
            <a:pPr marL="0" indent="0">
              <a:buNone/>
            </a:pPr>
            <a:r>
              <a:rPr lang="en-AU" dirty="0"/>
              <a:t>What does this mean for the direction of the research?</a:t>
            </a:r>
          </a:p>
          <a:p>
            <a:pPr marL="0" indent="0">
              <a:buNone/>
            </a:pPr>
            <a:r>
              <a:rPr lang="en-AU" dirty="0"/>
              <a:t>What challenges does this create for my research moving forward?</a:t>
            </a:r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6404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2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0428" y="413863"/>
            <a:ext cx="8911687" cy="1280890"/>
          </a:xfrm>
        </p:spPr>
        <p:txBody>
          <a:bodyPr>
            <a:normAutofit/>
          </a:bodyPr>
          <a:lstStyle/>
          <a:p>
            <a:r>
              <a:rPr lang="en-AU" sz="8800" dirty="0"/>
              <a:t>Consistency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Format</a:t>
            </a:r>
          </a:p>
          <a:p>
            <a:r>
              <a:rPr lang="en-AU" dirty="0"/>
              <a:t>Language</a:t>
            </a:r>
          </a:p>
          <a:p>
            <a:r>
              <a:rPr lang="en-AU" dirty="0"/>
              <a:t>Peer critique</a:t>
            </a:r>
          </a:p>
          <a:p>
            <a:r>
              <a:rPr lang="en-AU" dirty="0"/>
              <a:t>Self editing – it will SAVE </a:t>
            </a:r>
            <a:r>
              <a:rPr lang="en-AU"/>
              <a:t>your sanity</a:t>
            </a:r>
          </a:p>
          <a:p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119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2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3FE6F-3990-A344-8AF0-C794A8C0D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next…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A512C-87AB-8147-87E1-C5F3DF733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sz="3200" dirty="0"/>
          </a:p>
          <a:p>
            <a:r>
              <a:rPr lang="en-US" sz="3200" dirty="0"/>
              <a:t>Outcome – 12:15 with Chris here in the Library</a:t>
            </a:r>
          </a:p>
          <a:p>
            <a:br>
              <a:rPr lang="en-US" sz="3200" dirty="0"/>
            </a:br>
            <a:r>
              <a:rPr lang="en-US" sz="3200" dirty="0"/>
              <a:t>Evaluation – 11:25 with Jasmine in the main Pavilion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26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2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B316E-B0FF-E742-B9CB-B7A73D15A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203894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Research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3D70B0-31CF-A44D-A78A-E0AF7F49290A}"/>
              </a:ext>
            </a:extLst>
          </p:cNvPr>
          <p:cNvSpPr txBox="1"/>
          <p:nvPr/>
        </p:nvSpPr>
        <p:spPr>
          <a:xfrm>
            <a:off x="7041618" y="4002594"/>
            <a:ext cx="3603522" cy="2031325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Project </a:t>
            </a:r>
            <a:r>
              <a:rPr lang="en-US" b="1" dirty="0"/>
              <a:t>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Overview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Progress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Deadlines</a:t>
            </a:r>
          </a:p>
          <a:p>
            <a:endParaRPr lang="en-US" dirty="0"/>
          </a:p>
          <a:p>
            <a:r>
              <a:rPr lang="en-US" dirty="0"/>
              <a:t>School Based (You are in control)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8A5EFD-F31F-9B49-B8EE-FF6D57B3A253}"/>
              </a:ext>
            </a:extLst>
          </p:cNvPr>
          <p:cNvSpPr txBox="1"/>
          <p:nvPr/>
        </p:nvSpPr>
        <p:spPr>
          <a:xfrm>
            <a:off x="722671" y="4072520"/>
            <a:ext cx="4176251" cy="2031325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Research </a:t>
            </a:r>
            <a:r>
              <a:rPr lang="en-US" b="1" dirty="0"/>
              <a:t>Management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Synthesis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Evaluation/Review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SACE - (Rubric/Performance Standards)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237C1E4-D93C-9949-8E04-2415B14EE536}"/>
              </a:ext>
            </a:extLst>
          </p:cNvPr>
          <p:cNvCxnSpPr/>
          <p:nvPr/>
        </p:nvCxnSpPr>
        <p:spPr>
          <a:xfrm flipV="1">
            <a:off x="6050280" y="2203894"/>
            <a:ext cx="822960" cy="1754326"/>
          </a:xfrm>
          <a:prstGeom prst="line">
            <a:avLst/>
          </a:prstGeom>
          <a:ln w="857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C149A23-19E4-6E49-A526-9809D6F64891}"/>
              </a:ext>
            </a:extLst>
          </p:cNvPr>
          <p:cNvCxnSpPr/>
          <p:nvPr/>
        </p:nvCxnSpPr>
        <p:spPr>
          <a:xfrm>
            <a:off x="3794760" y="3429000"/>
            <a:ext cx="0" cy="109728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AF3321F-943F-2148-B1EE-C2045D596A11}"/>
              </a:ext>
            </a:extLst>
          </p:cNvPr>
          <p:cNvCxnSpPr/>
          <p:nvPr/>
        </p:nvCxnSpPr>
        <p:spPr>
          <a:xfrm>
            <a:off x="9410700" y="3453954"/>
            <a:ext cx="0" cy="109728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372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2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5A622-C55B-3545-80B7-E497F0457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Week 4 is here..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277B0-E485-4E41-9240-C2CA3C437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What decisions have you made in relation to </a:t>
            </a:r>
            <a:r>
              <a:rPr lang="en-US" b="1" dirty="0"/>
              <a:t>Project </a:t>
            </a:r>
            <a:r>
              <a:rPr lang="en-US" dirty="0"/>
              <a:t>Management?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decisions have you made in relation to</a:t>
            </a:r>
            <a:r>
              <a:rPr lang="en-US" b="1" dirty="0"/>
              <a:t> Research </a:t>
            </a:r>
            <a:r>
              <a:rPr lang="en-US" dirty="0"/>
              <a:t>Management?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15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2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D4C92B6-EAC6-0F40-B2FF-38FFC31F3B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28028" y="905933"/>
            <a:ext cx="7967948" cy="503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2" name="Explosion.wav"/>
          </p:stSnd>
        </p:sndAc>
      </p:transition>
    </mc:Choice>
    <mc:Fallback xmlns="">
      <p:transition advClick="0" advTm="0">
        <p:push dir="u"/>
        <p:sndAc>
          <p:stSnd>
            <p:snd r:embed="rId4" name="Explosion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pPr algn="r"/>
            <a:r>
              <a:rPr lang="en-AU" dirty="0">
                <a:effectLst/>
              </a:rPr>
              <a:t>Research Management:</a:t>
            </a:r>
            <a:br>
              <a:rPr lang="en-AU" dirty="0">
                <a:effectLst/>
              </a:rPr>
            </a:br>
            <a:r>
              <a:rPr lang="en-AU" dirty="0">
                <a:effectLst/>
              </a:rPr>
              <a:t>Deciding on a Topic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Recording Key Individual Moments</a:t>
            </a:r>
          </a:p>
        </p:txBody>
      </p:sp>
    </p:spTree>
    <p:extLst>
      <p:ext uri="{BB962C8B-B14F-4D97-AF65-F5344CB8AC3E}">
        <p14:creationId xmlns:p14="http://schemas.microsoft.com/office/powerpoint/2010/main" val="232739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2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288" y="1333500"/>
            <a:ext cx="10972800" cy="1600200"/>
          </a:xfrm>
        </p:spPr>
        <p:txBody>
          <a:bodyPr/>
          <a:lstStyle/>
          <a:p>
            <a:r>
              <a:rPr lang="en-US" dirty="0"/>
              <a:t>their Project, not Yours..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390900"/>
            <a:ext cx="10016275" cy="392430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2800" dirty="0"/>
              <a:t>Students should consider their;</a:t>
            </a:r>
          </a:p>
          <a:p>
            <a:pPr marL="457200" lvl="1" indent="0" algn="r">
              <a:buNone/>
            </a:pPr>
            <a:r>
              <a:rPr lang="en-US" sz="1800" dirty="0"/>
              <a:t>Interest Areas..</a:t>
            </a:r>
          </a:p>
          <a:p>
            <a:pPr marL="457200" lvl="1" indent="0" algn="r">
              <a:buNone/>
            </a:pPr>
            <a:r>
              <a:rPr lang="en-US" sz="1800" dirty="0"/>
              <a:t>Career pathways..</a:t>
            </a:r>
          </a:p>
          <a:p>
            <a:pPr marL="457200" lvl="1" indent="0" algn="r">
              <a:buNone/>
            </a:pPr>
            <a:r>
              <a:rPr lang="en-US" sz="1800" dirty="0"/>
              <a:t>Enjoyed Subjects..</a:t>
            </a:r>
          </a:p>
          <a:p>
            <a:pPr marL="457200" lvl="1" indent="0" algn="r">
              <a:buNone/>
            </a:pPr>
            <a:r>
              <a:rPr lang="en-US" sz="1800" dirty="0"/>
              <a:t>Hobbies outside of school..</a:t>
            </a:r>
          </a:p>
          <a:p>
            <a:pPr marL="457200" lvl="1" indent="0" algn="r">
              <a:buNone/>
            </a:pPr>
            <a:r>
              <a:rPr lang="en-US" sz="1800" dirty="0"/>
              <a:t>Current Media..</a:t>
            </a:r>
          </a:p>
          <a:p>
            <a:pPr marL="457200" lvl="1" indent="0" algn="r">
              <a:buNone/>
            </a:pPr>
            <a:r>
              <a:rPr lang="en-US" sz="1800" dirty="0"/>
              <a:t>Social Trends..</a:t>
            </a:r>
          </a:p>
          <a:p>
            <a:pPr marL="457200" lvl="1" indent="0" algn="ctr">
              <a:buNone/>
            </a:pPr>
            <a:endParaRPr lang="en-US" sz="2000" dirty="0"/>
          </a:p>
          <a:p>
            <a:pPr marL="457200" lvl="1" indent="0" algn="ctr">
              <a:buNone/>
            </a:pPr>
            <a:endParaRPr lang="en-US" sz="2000" dirty="0"/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80532" y="612801"/>
            <a:ext cx="3409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Teachers…</a:t>
            </a:r>
          </a:p>
        </p:txBody>
      </p:sp>
    </p:spTree>
    <p:extLst>
      <p:ext uri="{BB962C8B-B14F-4D97-AF65-F5344CB8AC3E}">
        <p14:creationId xmlns:p14="http://schemas.microsoft.com/office/powerpoint/2010/main" val="257352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2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47333"/>
            <a:ext cx="10972800" cy="1600200"/>
          </a:xfrm>
        </p:spPr>
        <p:txBody>
          <a:bodyPr/>
          <a:lstStyle/>
          <a:p>
            <a:r>
              <a:rPr lang="en-US" dirty="0"/>
              <a:t>Pre-knowledge in a Topic can be advantageous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4286251"/>
            <a:ext cx="10672233" cy="18399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understanding concepts, terminology, interest areas, passions….</a:t>
            </a:r>
          </a:p>
          <a:p>
            <a:pPr marL="0" indent="0" algn="r">
              <a:buNone/>
            </a:pPr>
            <a:r>
              <a:rPr lang="en-US" dirty="0"/>
              <a:t> </a:t>
            </a:r>
          </a:p>
          <a:p>
            <a:pPr marL="0" indent="0" algn="r">
              <a:buNone/>
            </a:pPr>
            <a:r>
              <a:rPr lang="en-US" dirty="0"/>
              <a:t>but more knowing what is not known.</a:t>
            </a:r>
          </a:p>
        </p:txBody>
      </p:sp>
    </p:spTree>
    <p:extLst>
      <p:ext uri="{BB962C8B-B14F-4D97-AF65-F5344CB8AC3E}">
        <p14:creationId xmlns:p14="http://schemas.microsoft.com/office/powerpoint/2010/main" val="253666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2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Topic Consideration – Build the evidence</a:t>
            </a:r>
          </a:p>
        </p:txBody>
      </p:sp>
      <p:pic>
        <p:nvPicPr>
          <p:cNvPr id="4" name="Picture 3" descr="download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294" y="1776405"/>
            <a:ext cx="8440035" cy="42123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18667" y="3623733"/>
            <a:ext cx="6773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‘beginning to unearth their research objective’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469683" y="4258563"/>
            <a:ext cx="587022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Who will benefit?</a:t>
            </a:r>
          </a:p>
          <a:p>
            <a:pPr marL="285750" indent="-285750">
              <a:buFontTx/>
              <a:buChar char="-"/>
            </a:pPr>
            <a:r>
              <a:rPr lang="en-US" dirty="0"/>
              <a:t>Who is the topic important for?</a:t>
            </a:r>
          </a:p>
          <a:p>
            <a:pPr marL="285750" indent="-285750">
              <a:buFontTx/>
              <a:buChar char="-"/>
            </a:pPr>
            <a:r>
              <a:rPr lang="en-US" dirty="0"/>
              <a:t>Why is there a need for this?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9733" y="1776407"/>
            <a:ext cx="4402667" cy="208439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Drilling Down</a:t>
            </a:r>
          </a:p>
          <a:p>
            <a:pPr marL="0" indent="0">
              <a:buNone/>
            </a:pPr>
            <a:r>
              <a:rPr lang="en-US" dirty="0"/>
              <a:t>Why?</a:t>
            </a:r>
          </a:p>
          <a:p>
            <a:pPr marL="0" indent="0">
              <a:buNone/>
            </a:pPr>
            <a:r>
              <a:rPr lang="en-US" dirty="0"/>
              <a:t>Why?</a:t>
            </a:r>
          </a:p>
          <a:p>
            <a:pPr marL="0" indent="0">
              <a:buNone/>
            </a:pPr>
            <a:r>
              <a:rPr lang="en-US" dirty="0"/>
              <a:t>Why?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37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2" name="Explosion.wav"/>
          </p:stSnd>
        </p:sndAc>
      </p:transition>
    </mc:Choice>
    <mc:Fallback xmlns="">
      <p:transition advClick="0" advTm="0">
        <p:push dir="u"/>
        <p:sndAc>
          <p:stSnd>
            <p:snd r:embed="rId4" name="Explosion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Checking 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0578" y="2350794"/>
            <a:ext cx="10058400" cy="402336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 Must Do.. Regular.. Planned.. Unplanned..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Questions can/need to change/refine/alter direction later but strong topic consideration prevents large false starts.</a:t>
            </a:r>
          </a:p>
        </p:txBody>
      </p:sp>
    </p:spTree>
    <p:extLst>
      <p:ext uri="{BB962C8B-B14F-4D97-AF65-F5344CB8AC3E}">
        <p14:creationId xmlns:p14="http://schemas.microsoft.com/office/powerpoint/2010/main" val="358100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push dir="u"/>
        <p:sndAc>
          <p:stSnd>
            <p:snd r:embed="rId2" name="Explosion.wav"/>
          </p:stSnd>
        </p:sndAc>
      </p:transition>
    </mc:Choice>
    <mc:Fallback xmlns="">
      <p:transition advClick="0" advTm="0">
        <p:push dir="u"/>
        <p:sndAc>
          <p:stSnd>
            <p:snd r:embed="rId3" name="Explosion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412</Words>
  <Application>Microsoft Macintosh PowerPoint</Application>
  <PresentationFormat>Widescreen</PresentationFormat>
  <Paragraphs>95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Retrospect</vt:lpstr>
      <vt:lpstr>Research Project  - a beginner’s guide</vt:lpstr>
      <vt:lpstr>Research Project</vt:lpstr>
      <vt:lpstr>Week 4 is here..</vt:lpstr>
      <vt:lpstr>PowerPoint Presentation</vt:lpstr>
      <vt:lpstr>Research Management: Deciding on a Topic</vt:lpstr>
      <vt:lpstr>their Project, not Yours..</vt:lpstr>
      <vt:lpstr>Pre-knowledge in a Topic can be advantageous </vt:lpstr>
      <vt:lpstr>Topic Consideration – Build the evidence</vt:lpstr>
      <vt:lpstr>Checking IN</vt:lpstr>
      <vt:lpstr>Refinement of Question</vt:lpstr>
      <vt:lpstr>Effective Questions:</vt:lpstr>
      <vt:lpstr>Annotations</vt:lpstr>
      <vt:lpstr>Justify your choice</vt:lpstr>
      <vt:lpstr>Deconstruct </vt:lpstr>
      <vt:lpstr>Make meaning</vt:lpstr>
      <vt:lpstr>Consistency</vt:lpstr>
      <vt:lpstr>Where to next…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Project  - a beginner’s guide</dc:title>
  <dc:creator>Simon Sharley</dc:creator>
  <cp:lastModifiedBy>Microsoft Office User</cp:lastModifiedBy>
  <cp:revision>3</cp:revision>
  <dcterms:created xsi:type="dcterms:W3CDTF">2019-02-15T20:55:12Z</dcterms:created>
  <dcterms:modified xsi:type="dcterms:W3CDTF">2019-02-20T22:18:22Z</dcterms:modified>
</cp:coreProperties>
</file>